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4"/>
  </p:sldMasterIdLst>
  <p:notesMasterIdLst>
    <p:notesMasterId r:id="rId14"/>
  </p:notesMasterIdLst>
  <p:handoutMasterIdLst>
    <p:handoutMasterId r:id="rId15"/>
  </p:handoutMasterIdLst>
  <p:sldIdLst>
    <p:sldId id="256" r:id="rId5"/>
    <p:sldId id="481" r:id="rId6"/>
    <p:sldId id="474" r:id="rId7"/>
    <p:sldId id="475" r:id="rId8"/>
    <p:sldId id="476" r:id="rId9"/>
    <p:sldId id="477" r:id="rId10"/>
    <p:sldId id="478" r:id="rId11"/>
    <p:sldId id="479" r:id="rId12"/>
    <p:sldId id="480" r:id="rId13"/>
  </p:sldIdLst>
  <p:sldSz cx="12192000" cy="6858000"/>
  <p:notesSz cx="6858000" cy="9144000"/>
  <p:embeddedFontLst>
    <p:embeddedFont>
      <p:font typeface="GE Inspira Sans" panose="020B0503060000000003" pitchFamily="34" charset="77"/>
      <p:regular r:id="rId16"/>
      <p:bold r:id="rId17"/>
      <p:italic r:id="rId18"/>
      <p:boldItalic r:id="rId19"/>
    </p:embeddedFont>
    <p:embeddedFont>
      <p:font typeface="Wingdings 2" pitchFamily="2" charset="2"/>
      <p:regular r:id="rId2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345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CB9"/>
    <a:srgbClr val="002D5D"/>
    <a:srgbClr val="DBE2E9"/>
    <a:srgbClr val="00BF6F"/>
    <a:srgbClr val="FFC72C"/>
    <a:srgbClr val="FE5000"/>
    <a:srgbClr val="D1DAE3"/>
    <a:srgbClr val="FFFFFF"/>
    <a:srgbClr val="EFF3F7"/>
    <a:srgbClr val="EEF2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B56CD2B-54DF-8F44-B6C0-C072B0B7925C}" v="1" dt="2025-03-31T16:03:21.885"/>
  </p1510:revLst>
</p1510:revInfo>
</file>

<file path=ppt/tableStyles.xml><?xml version="1.0" encoding="utf-8"?>
<a:tblStyleLst xmlns:a="http://schemas.openxmlformats.org/drawingml/2006/main" def="{69012ECD-51FC-41F1-AA8D-1B2483CD663E}">
  <a:tblStyle styleId="{0817EA92-75D0-4044-A80A-286907CE0DDB}" styleName="Custom Table Style">
    <a:wholeTbl>
      <a:tcTxStyle>
        <a:fontRef idx="minor">
          <a:scrgbClr r="30" g="47" b="70"/>
        </a:fontRef>
        <a:schemeClr val="tx1"/>
      </a:tcTxStyle>
      <a:tcStyle>
        <a:tcBdr>
          <a:left>
            <a:lnRef idx="2">
              <a:schemeClr val="accent1"/>
            </a:lnRef>
          </a:left>
          <a:right>
            <a:lnRef idx="2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Ref idx="2">
              <a:schemeClr val="accent1"/>
            </a:lnRef>
          </a:insideH>
          <a:insideV>
            <a:lnRef idx="2">
              <a:schemeClr val="accent1"/>
            </a:lnRef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18"/>
  </p:normalViewPr>
  <p:slideViewPr>
    <p:cSldViewPr snapToGrid="0">
      <p:cViewPr varScale="1">
        <p:scale>
          <a:sx n="117" d="100"/>
          <a:sy n="117" d="100"/>
        </p:scale>
        <p:origin x="360" y="168"/>
      </p:cViewPr>
      <p:guideLst>
        <p:guide pos="3840"/>
        <p:guide orient="horz" pos="345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font" Target="fonts/font3.fntdata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font" Target="fonts/font2.fntdata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font" Target="fonts/font4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ylan Busa" userId="f83bd475-b5ef-49a4-aa3c-b458bfc6d835" providerId="ADAL" clId="{0B56CD2B-54DF-8F44-B6C0-C072B0B7925C}"/>
    <pc:docChg chg="addSld delSld modSld">
      <pc:chgData name="Dylan Busa" userId="f83bd475-b5ef-49a4-aa3c-b458bfc6d835" providerId="ADAL" clId="{0B56CD2B-54DF-8F44-B6C0-C072B0B7925C}" dt="2025-03-31T16:03:33.122" v="9"/>
      <pc:docMkLst>
        <pc:docMk/>
      </pc:docMkLst>
      <pc:sldChg chg="modSp mod">
        <pc:chgData name="Dylan Busa" userId="f83bd475-b5ef-49a4-aa3c-b458bfc6d835" providerId="ADAL" clId="{0B56CD2B-54DF-8F44-B6C0-C072B0B7925C}" dt="2025-03-31T16:03:33.122" v="9"/>
        <pc:sldMkLst>
          <pc:docMk/>
          <pc:sldMk cId="2607601913" sldId="256"/>
        </pc:sldMkLst>
        <pc:spChg chg="mod">
          <ac:chgData name="Dylan Busa" userId="f83bd475-b5ef-49a4-aa3c-b458bfc6d835" providerId="ADAL" clId="{0B56CD2B-54DF-8F44-B6C0-C072B0B7925C}" dt="2025-03-31T16:03:33.122" v="9"/>
          <ac:spMkLst>
            <pc:docMk/>
            <pc:sldMk cId="2607601913" sldId="256"/>
            <ac:spMk id="7" creationId="{04E20AF7-35CF-E8EE-F7E2-AFF900BC25EC}"/>
          </ac:spMkLst>
        </pc:spChg>
      </pc:sldChg>
      <pc:sldChg chg="add del">
        <pc:chgData name="Dylan Busa" userId="f83bd475-b5ef-49a4-aa3c-b458bfc6d835" providerId="ADAL" clId="{0B56CD2B-54DF-8F44-B6C0-C072B0B7925C}" dt="2025-03-31T16:03:21.884" v="8"/>
        <pc:sldMkLst>
          <pc:docMk/>
          <pc:sldMk cId="774974260" sldId="474"/>
        </pc:sldMkLst>
      </pc:sldChg>
      <pc:sldChg chg="add del">
        <pc:chgData name="Dylan Busa" userId="f83bd475-b5ef-49a4-aa3c-b458bfc6d835" providerId="ADAL" clId="{0B56CD2B-54DF-8F44-B6C0-C072B0B7925C}" dt="2025-03-31T16:03:21.884" v="8"/>
        <pc:sldMkLst>
          <pc:docMk/>
          <pc:sldMk cId="219866675" sldId="475"/>
        </pc:sldMkLst>
      </pc:sldChg>
      <pc:sldChg chg="add del">
        <pc:chgData name="Dylan Busa" userId="f83bd475-b5ef-49a4-aa3c-b458bfc6d835" providerId="ADAL" clId="{0B56CD2B-54DF-8F44-B6C0-C072B0B7925C}" dt="2025-03-31T16:03:21.884" v="8"/>
        <pc:sldMkLst>
          <pc:docMk/>
          <pc:sldMk cId="1729762269" sldId="476"/>
        </pc:sldMkLst>
      </pc:sldChg>
      <pc:sldChg chg="add del">
        <pc:chgData name="Dylan Busa" userId="f83bd475-b5ef-49a4-aa3c-b458bfc6d835" providerId="ADAL" clId="{0B56CD2B-54DF-8F44-B6C0-C072B0B7925C}" dt="2025-03-31T16:03:21.884" v="8"/>
        <pc:sldMkLst>
          <pc:docMk/>
          <pc:sldMk cId="127762414" sldId="477"/>
        </pc:sldMkLst>
      </pc:sldChg>
      <pc:sldChg chg="add del">
        <pc:chgData name="Dylan Busa" userId="f83bd475-b5ef-49a4-aa3c-b458bfc6d835" providerId="ADAL" clId="{0B56CD2B-54DF-8F44-B6C0-C072B0B7925C}" dt="2025-03-31T16:03:21.884" v="8"/>
        <pc:sldMkLst>
          <pc:docMk/>
          <pc:sldMk cId="1162459998" sldId="478"/>
        </pc:sldMkLst>
      </pc:sldChg>
      <pc:sldChg chg="add del">
        <pc:chgData name="Dylan Busa" userId="f83bd475-b5ef-49a4-aa3c-b458bfc6d835" providerId="ADAL" clId="{0B56CD2B-54DF-8F44-B6C0-C072B0B7925C}" dt="2025-03-31T16:03:21.884" v="8"/>
        <pc:sldMkLst>
          <pc:docMk/>
          <pc:sldMk cId="3824532140" sldId="479"/>
        </pc:sldMkLst>
      </pc:sldChg>
      <pc:sldChg chg="add del">
        <pc:chgData name="Dylan Busa" userId="f83bd475-b5ef-49a4-aa3c-b458bfc6d835" providerId="ADAL" clId="{0B56CD2B-54DF-8F44-B6C0-C072B0B7925C}" dt="2025-03-31T16:03:21.884" v="8"/>
        <pc:sldMkLst>
          <pc:docMk/>
          <pc:sldMk cId="3656442496" sldId="480"/>
        </pc:sldMkLst>
      </pc:sldChg>
      <pc:sldChg chg="add del">
        <pc:chgData name="Dylan Busa" userId="f83bd475-b5ef-49a4-aa3c-b458bfc6d835" providerId="ADAL" clId="{0B56CD2B-54DF-8F44-B6C0-C072B0B7925C}" dt="2025-03-31T16:03:21.884" v="8"/>
        <pc:sldMkLst>
          <pc:docMk/>
          <pc:sldMk cId="333430190" sldId="481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0AF74D3-3FF2-4B74-8218-0148BCBFB14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>
              <a:solidFill>
                <a:schemeClr val="accent2"/>
              </a:solidFill>
              <a:latin typeface="GE Inspira Sans" panose="020B0503060000000003" pitchFamily="34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C4009A-3455-4DED-BF01-333EF4E5105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7295C8-9BE0-4C5A-BDF3-7C8528A93814}" type="datetimeFigureOut">
              <a:rPr lang="en-US" smtClean="0">
                <a:solidFill>
                  <a:schemeClr val="accent2"/>
                </a:solidFill>
                <a:latin typeface="GE Inspira Sans" panose="020B0503060000000003" pitchFamily="34" charset="0"/>
              </a:rPr>
              <a:t>3/31/25</a:t>
            </a:fld>
            <a:endParaRPr lang="en-US">
              <a:solidFill>
                <a:schemeClr val="accent2"/>
              </a:solidFill>
              <a:latin typeface="GE Inspira Sans" panose="020B0503060000000003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22C611E-580F-4432-A731-28BEC4E7BB3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>
              <a:solidFill>
                <a:schemeClr val="accent2"/>
              </a:solidFill>
              <a:latin typeface="GE Inspira Sans" panose="020B0503060000000003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7A5A9D-20B3-4FE6-A209-072589C0541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F50FC0-A9B0-4414-A2EB-585880DEE440}" type="slidenum">
              <a:rPr lang="en-US" smtClean="0">
                <a:solidFill>
                  <a:schemeClr val="accent2"/>
                </a:solidFill>
                <a:latin typeface="GE Inspira Sans" panose="020B0503060000000003" pitchFamily="34" charset="0"/>
              </a:rPr>
              <a:t>‹#›</a:t>
            </a:fld>
            <a:endParaRPr lang="en-US">
              <a:solidFill>
                <a:schemeClr val="accent2"/>
              </a:solidFill>
              <a:latin typeface="GE Inspira Sans" panose="020B05030600000000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83379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GE Inspira Sans" panose="020B0503060000000003" pitchFamily="34" charset="0"/>
              </a:defRPr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GE Inspira Sans" panose="020B0503060000000003" pitchFamily="34" charset="0"/>
              </a:defRPr>
            </a:lvl1pPr>
          </a:lstStyle>
          <a:p>
            <a:fld id="{2D5C7EC6-5906-354C-9EED-866C698B72A5}" type="datetimeFigureOut">
              <a:rPr lang="en-GB" smtClean="0"/>
              <a:pPr/>
              <a:t>31/03/2025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GE Inspira Sans" panose="020B0503060000000003" pitchFamily="34" charset="0"/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GE Inspira Sans" panose="020B0503060000000003" pitchFamily="34" charset="0"/>
              </a:defRPr>
            </a:lvl1pPr>
          </a:lstStyle>
          <a:p>
            <a:fld id="{2688F7FD-9963-504F-A0D1-464C24FD4C7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2227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GE Inspira Sans" panose="020B0503060000000003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GE Inspira Sans" panose="020B0503060000000003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GE Inspira Sans" panose="020B0503060000000003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GE Inspira Sans" panose="020B0503060000000003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GE Inspira Sans" panose="020B0503060000000003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5.jpe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slide – image white log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9BC9133-C9B4-EF9F-7EC6-6985EFF4423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1EDA6804-5DFF-0F47-9799-B370D29E52FF}"/>
              </a:ext>
            </a:extLst>
          </p:cNvPr>
          <p:cNvSpPr txBox="1">
            <a:spLocks/>
          </p:cNvSpPr>
          <p:nvPr userDrawn="1"/>
        </p:nvSpPr>
        <p:spPr>
          <a:xfrm>
            <a:off x="515938" y="758457"/>
            <a:ext cx="8361498" cy="2915786"/>
          </a:xfrm>
          <a:prstGeom prst="rect">
            <a:avLst/>
          </a:prstGeom>
        </p:spPr>
        <p:txBody>
          <a:bodyPr vert="horz" wrap="square" lIns="0" tIns="45720" rIns="90000" bIns="45720" rtlCol="0" anchor="t">
            <a:noAutofit/>
          </a:bodyPr>
          <a:lstStyle>
            <a:lvl1pPr algn="l" defTabSz="914400" rtl="0" eaLnBrk="1" latinLnBrk="0" hangingPunct="1">
              <a:lnSpc>
                <a:spcPts val="7200"/>
              </a:lnSpc>
              <a:spcBef>
                <a:spcPct val="0"/>
              </a:spcBef>
              <a:buNone/>
              <a:defRPr sz="5400" b="0" i="0" kern="1200" spc="-100" baseline="0">
                <a:solidFill>
                  <a:schemeClr val="bg1"/>
                </a:solidFill>
                <a:latin typeface="GE Inspira Sans" panose="020B0503060000000003" pitchFamily="34" charset="77"/>
                <a:ea typeface="+mj-ea"/>
                <a:cs typeface="+mj-cs"/>
              </a:defRPr>
            </a:lvl1pPr>
          </a:lstStyle>
          <a:p>
            <a:endParaRPr lang="en-GB"/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6C155388-2ED0-124B-A584-E6A3D9F997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85800" y="1795303"/>
            <a:ext cx="8361498" cy="365125"/>
          </a:xfrm>
          <a:prstGeom prst="rect">
            <a:avLst/>
          </a:prstGeom>
        </p:spPr>
        <p:txBody>
          <a:bodyPr vert="horz" lIns="18288" tIns="0" rIns="0" bIns="0" rtlCol="0" anchor="ctr"/>
          <a:lstStyle>
            <a:lvl1pPr algn="l">
              <a:defRPr sz="1100" b="1" i="0" cap="none" spc="200" baseline="0">
                <a:solidFill>
                  <a:schemeClr val="bg1"/>
                </a:solidFill>
                <a:latin typeface="GE Inspira Sans" panose="020B0503060000000003" pitchFamily="34" charset="77"/>
              </a:defRPr>
            </a:lvl1pPr>
          </a:lstStyle>
          <a:p>
            <a:endParaRPr lang="en-GB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235AF69B-B0A2-0D4B-85CF-C5E467C3956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85800" y="2331720"/>
            <a:ext cx="8361498" cy="2686539"/>
          </a:xfrm>
        </p:spPr>
        <p:txBody>
          <a:bodyPr wrap="square" lIns="0" rIns="90000" anchor="t">
            <a:noAutofit/>
          </a:bodyPr>
          <a:lstStyle>
            <a:lvl1pPr algn="l">
              <a:lnSpc>
                <a:spcPct val="100000"/>
              </a:lnSpc>
              <a:defRPr sz="5200" b="0" i="0" spc="0" baseline="0">
                <a:solidFill>
                  <a:schemeClr val="bg1"/>
                </a:solidFill>
                <a:latin typeface="GE Inspira Sans" panose="020B0503060000000003" pitchFamily="34" charset="77"/>
              </a:defRPr>
            </a:lvl1pPr>
          </a:lstStyle>
          <a:p>
            <a:r>
              <a:rPr lang="en-US"/>
              <a:t>GE’s presentation</a:t>
            </a:r>
            <a:br>
              <a:rPr lang="en-US"/>
            </a:br>
            <a:r>
              <a:rPr lang="en-US"/>
              <a:t>template title example</a:t>
            </a:r>
            <a:endParaRPr lang="en-GB"/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F23FB371-010F-3F48-A088-7E87BEE55B4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960864" y="6553200"/>
            <a:ext cx="2231136" cy="304800"/>
          </a:xfrm>
          <a:prstGeom prst="rect">
            <a:avLst/>
          </a:prstGeom>
        </p:spPr>
        <p:txBody>
          <a:bodyPr lIns="0" rIns="9000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lang="en-GB" sz="850" smtClean="0">
                <a:solidFill>
                  <a:srgbClr val="FFFFFF">
                    <a:alpha val="73000"/>
                  </a:srgbClr>
                </a:solidFill>
                <a:effectLst/>
              </a:defRPr>
            </a:lvl1pPr>
            <a:lvl2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2pPr>
            <a:lvl3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3pPr>
            <a:lvl4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4pPr>
            <a:lvl5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5pPr>
          </a:lstStyle>
          <a:p>
            <a:r>
              <a:rPr lang="en-GB">
                <a:solidFill>
                  <a:srgbClr val="FFFFFF"/>
                </a:solidFill>
                <a:effectLst/>
                <a:latin typeface="GE Inspira Sans" panose="020B0503060000000003" pitchFamily="34" charset="77"/>
              </a:rPr>
              <a:t>Placeholder confidentiality disclosure. </a:t>
            </a:r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6898E9CF-2634-6E46-91D1-17A4631F7702}"/>
              </a:ext>
            </a:extLst>
          </p:cNvPr>
          <p:cNvSpPr>
            <a:spLocks/>
          </p:cNvSpPr>
          <p:nvPr userDrawn="1"/>
        </p:nvSpPr>
        <p:spPr bwMode="auto">
          <a:xfrm>
            <a:off x="661931" y="2202895"/>
            <a:ext cx="612648" cy="45719"/>
          </a:xfrm>
          <a:custGeom>
            <a:avLst/>
            <a:gdLst>
              <a:gd name="T0" fmla="*/ 961 w 1006"/>
              <a:gd name="T1" fmla="*/ 90 h 90"/>
              <a:gd name="T2" fmla="*/ 961 w 1006"/>
              <a:gd name="T3" fmla="*/ 90 h 90"/>
              <a:gd name="T4" fmla="*/ 45 w 1006"/>
              <a:gd name="T5" fmla="*/ 90 h 90"/>
              <a:gd name="T6" fmla="*/ 0 w 1006"/>
              <a:gd name="T7" fmla="*/ 44 h 90"/>
              <a:gd name="T8" fmla="*/ 45 w 1006"/>
              <a:gd name="T9" fmla="*/ 0 h 90"/>
              <a:gd name="T10" fmla="*/ 961 w 1006"/>
              <a:gd name="T11" fmla="*/ 0 h 90"/>
              <a:gd name="T12" fmla="*/ 1006 w 1006"/>
              <a:gd name="T13" fmla="*/ 44 h 90"/>
              <a:gd name="T14" fmla="*/ 961 w 1006"/>
              <a:gd name="T1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6" h="90">
                <a:moveTo>
                  <a:pt x="961" y="90"/>
                </a:moveTo>
                <a:lnTo>
                  <a:pt x="961" y="90"/>
                </a:lnTo>
                <a:lnTo>
                  <a:pt x="45" y="90"/>
                </a:lnTo>
                <a:cubicBezTo>
                  <a:pt x="20" y="90"/>
                  <a:pt x="0" y="69"/>
                  <a:pt x="0" y="44"/>
                </a:cubicBezTo>
                <a:cubicBezTo>
                  <a:pt x="0" y="20"/>
                  <a:pt x="20" y="0"/>
                  <a:pt x="45" y="0"/>
                </a:cubicBezTo>
                <a:lnTo>
                  <a:pt x="961" y="0"/>
                </a:lnTo>
                <a:cubicBezTo>
                  <a:pt x="985" y="0"/>
                  <a:pt x="1006" y="20"/>
                  <a:pt x="1006" y="44"/>
                </a:cubicBezTo>
                <a:cubicBezTo>
                  <a:pt x="1006" y="69"/>
                  <a:pt x="985" y="90"/>
                  <a:pt x="961" y="90"/>
                </a:cubicBezTo>
                <a:close/>
              </a:path>
            </a:pathLst>
          </a:custGeom>
          <a:solidFill>
            <a:srgbClr val="D1DAE3"/>
          </a:solidFill>
          <a:ln w="12700">
            <a:solidFill>
              <a:srgbClr val="D1DAE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1DF5719-C2EC-5DDC-779F-4C12854002FF}"/>
              </a:ext>
            </a:extLst>
          </p:cNvPr>
          <p:cNvSpPr txBox="1"/>
          <p:nvPr userDrawn="1"/>
        </p:nvSpPr>
        <p:spPr>
          <a:xfrm>
            <a:off x="2542478" y="6345044"/>
            <a:ext cx="0" cy="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l">
              <a:spcBef>
                <a:spcPts val="1200"/>
              </a:spcBef>
            </a:pPr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4524C67-28EF-F2E1-225F-3E9994FA6BB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188" y="934346"/>
            <a:ext cx="4475162" cy="443818"/>
          </a:xfrm>
          <a:prstGeom prst="rect">
            <a:avLst/>
          </a:prstGeom>
        </p:spPr>
      </p:pic>
      <p:pic>
        <p:nvPicPr>
          <p:cNvPr id="6" name="Picture 5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C2288713-7FFB-6840-DBF5-48E74997F36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975" y="5750268"/>
            <a:ext cx="3546475" cy="978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22962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8_Intro slide – image white logo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1EDA6804-5DFF-0F47-9799-B370D29E52FF}"/>
              </a:ext>
            </a:extLst>
          </p:cNvPr>
          <p:cNvSpPr txBox="1">
            <a:spLocks/>
          </p:cNvSpPr>
          <p:nvPr userDrawn="1"/>
        </p:nvSpPr>
        <p:spPr>
          <a:xfrm>
            <a:off x="515938" y="758457"/>
            <a:ext cx="8361498" cy="2915786"/>
          </a:xfrm>
          <a:prstGeom prst="rect">
            <a:avLst/>
          </a:prstGeom>
        </p:spPr>
        <p:txBody>
          <a:bodyPr vert="horz" wrap="square" lIns="0" tIns="45720" rIns="90000" bIns="45720" rtlCol="0" anchor="t">
            <a:noAutofit/>
          </a:bodyPr>
          <a:lstStyle>
            <a:lvl1pPr algn="l" defTabSz="914400" rtl="0" eaLnBrk="1" latinLnBrk="0" hangingPunct="1">
              <a:lnSpc>
                <a:spcPts val="7200"/>
              </a:lnSpc>
              <a:spcBef>
                <a:spcPct val="0"/>
              </a:spcBef>
              <a:buNone/>
              <a:defRPr sz="5400" b="0" i="0" kern="1200" spc="-100" baseline="0">
                <a:solidFill>
                  <a:schemeClr val="bg1"/>
                </a:solidFill>
                <a:latin typeface="GE Inspira Sans" panose="020B0503060000000003" pitchFamily="34" charset="77"/>
                <a:ea typeface="+mj-ea"/>
                <a:cs typeface="+mj-cs"/>
              </a:defRPr>
            </a:lvl1pPr>
          </a:lstStyle>
          <a:p>
            <a:endParaRPr lang="en-GB"/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6C155388-2ED0-124B-A584-E6A3D9F997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40600" y="6125384"/>
            <a:ext cx="3124200" cy="365125"/>
          </a:xfrm>
          <a:prstGeom prst="rect">
            <a:avLst/>
          </a:prstGeom>
        </p:spPr>
        <p:txBody>
          <a:bodyPr vert="horz" lIns="18288" tIns="0" rIns="0" bIns="0" rtlCol="0" anchor="ctr"/>
          <a:lstStyle>
            <a:lvl1pPr algn="l">
              <a:defRPr sz="1100" b="1" i="0" cap="none" spc="200" baseline="0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endParaRPr lang="en-GB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235AF69B-B0A2-0D4B-85CF-C5E467C3956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85800" y="2331720"/>
            <a:ext cx="6654800" cy="2686539"/>
          </a:xfrm>
        </p:spPr>
        <p:txBody>
          <a:bodyPr wrap="square" lIns="18288" rIns="457200" anchor="t">
            <a:noAutofit/>
          </a:bodyPr>
          <a:lstStyle>
            <a:lvl1pPr algn="l">
              <a:lnSpc>
                <a:spcPct val="100000"/>
              </a:lnSpc>
              <a:defRPr sz="4600" b="0" i="0" spc="0" baseline="0">
                <a:solidFill>
                  <a:srgbClr val="002D5D"/>
                </a:solidFill>
                <a:latin typeface="GE Inspira Sans" panose="020B0503060000000003" pitchFamily="34" charset="77"/>
              </a:defRPr>
            </a:lvl1pPr>
          </a:lstStyle>
          <a:p>
            <a:r>
              <a:rPr lang="en-US"/>
              <a:t>GE’s presentation</a:t>
            </a:r>
            <a:br>
              <a:rPr lang="en-US"/>
            </a:br>
            <a:r>
              <a:rPr lang="en-US"/>
              <a:t>template title example</a:t>
            </a:r>
            <a:endParaRPr lang="en-GB"/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F23FB371-010F-3F48-A088-7E87BEE55B4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960864" y="6553200"/>
            <a:ext cx="2231136" cy="304800"/>
          </a:xfrm>
          <a:prstGeom prst="rect">
            <a:avLst/>
          </a:prstGeom>
        </p:spPr>
        <p:txBody>
          <a:bodyPr lIns="0" rIns="9000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lang="en-GB" sz="850" smtClean="0">
                <a:solidFill>
                  <a:srgbClr val="FFFFFF">
                    <a:alpha val="73000"/>
                  </a:srgbClr>
                </a:solidFill>
                <a:effectLst/>
              </a:defRPr>
            </a:lvl1pPr>
            <a:lvl2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2pPr>
            <a:lvl3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3pPr>
            <a:lvl4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4pPr>
            <a:lvl5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5pPr>
          </a:lstStyle>
          <a:p>
            <a:r>
              <a:rPr lang="en-GB">
                <a:solidFill>
                  <a:srgbClr val="FFFFFF"/>
                </a:solidFill>
                <a:effectLst/>
                <a:latin typeface="GE Inspira Sans" panose="020B0503060000000003" pitchFamily="34" charset="77"/>
              </a:rPr>
              <a:t>Placeholder confidentiality disclosure. 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BD4A227A-44EA-684D-9C39-C73C559FFEFC}"/>
              </a:ext>
            </a:extLst>
          </p:cNvPr>
          <p:cNvSpPr>
            <a:spLocks/>
          </p:cNvSpPr>
          <p:nvPr userDrawn="1"/>
        </p:nvSpPr>
        <p:spPr bwMode="auto">
          <a:xfrm>
            <a:off x="661931" y="2202895"/>
            <a:ext cx="612648" cy="45719"/>
          </a:xfrm>
          <a:custGeom>
            <a:avLst/>
            <a:gdLst>
              <a:gd name="T0" fmla="*/ 961 w 1006"/>
              <a:gd name="T1" fmla="*/ 90 h 90"/>
              <a:gd name="T2" fmla="*/ 961 w 1006"/>
              <a:gd name="T3" fmla="*/ 90 h 90"/>
              <a:gd name="T4" fmla="*/ 45 w 1006"/>
              <a:gd name="T5" fmla="*/ 90 h 90"/>
              <a:gd name="T6" fmla="*/ 0 w 1006"/>
              <a:gd name="T7" fmla="*/ 44 h 90"/>
              <a:gd name="T8" fmla="*/ 45 w 1006"/>
              <a:gd name="T9" fmla="*/ 0 h 90"/>
              <a:gd name="T10" fmla="*/ 961 w 1006"/>
              <a:gd name="T11" fmla="*/ 0 h 90"/>
              <a:gd name="T12" fmla="*/ 1006 w 1006"/>
              <a:gd name="T13" fmla="*/ 44 h 90"/>
              <a:gd name="T14" fmla="*/ 961 w 1006"/>
              <a:gd name="T1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6" h="90">
                <a:moveTo>
                  <a:pt x="961" y="90"/>
                </a:moveTo>
                <a:lnTo>
                  <a:pt x="961" y="90"/>
                </a:lnTo>
                <a:lnTo>
                  <a:pt x="45" y="90"/>
                </a:lnTo>
                <a:cubicBezTo>
                  <a:pt x="20" y="90"/>
                  <a:pt x="0" y="69"/>
                  <a:pt x="0" y="44"/>
                </a:cubicBezTo>
                <a:cubicBezTo>
                  <a:pt x="0" y="20"/>
                  <a:pt x="20" y="0"/>
                  <a:pt x="45" y="0"/>
                </a:cubicBezTo>
                <a:lnTo>
                  <a:pt x="961" y="0"/>
                </a:lnTo>
                <a:cubicBezTo>
                  <a:pt x="985" y="0"/>
                  <a:pt x="1006" y="20"/>
                  <a:pt x="1006" y="44"/>
                </a:cubicBezTo>
                <a:cubicBezTo>
                  <a:pt x="1006" y="69"/>
                  <a:pt x="985" y="90"/>
                  <a:pt x="961" y="90"/>
                </a:cubicBezTo>
                <a:close/>
              </a:path>
            </a:pathLst>
          </a:custGeom>
          <a:solidFill>
            <a:srgbClr val="D1DAE3"/>
          </a:solidFill>
          <a:ln w="12700">
            <a:solidFill>
              <a:srgbClr val="D1DAE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14EF6C6-BBC9-BD47-F597-C6BE01B8E97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1188" y="934346"/>
            <a:ext cx="4475162" cy="44381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21A89FE-9171-0F8D-B48E-8A748CAF61E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4975" y="5750268"/>
            <a:ext cx="3546475" cy="978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90906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slide 1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5571C3CA-CF77-6B4B-AF76-35084E7383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5800" y="1828800"/>
            <a:ext cx="8367496" cy="747568"/>
          </a:xfrm>
          <a:prstGeom prst="rect">
            <a:avLst/>
          </a:prstGeom>
        </p:spPr>
        <p:txBody>
          <a:bodyPr lIns="0" rIns="90000" anchor="t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5400" spc="0" baseline="0">
                <a:solidFill>
                  <a:schemeClr val="tx1"/>
                </a:solidFill>
                <a:latin typeface="GE Inspira Sans" panose="020B0503060000000003" pitchFamily="34" charset="77"/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Section title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DAA69E46-3D13-3245-8472-39C53FED84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tx1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Freeform 5">
            <a:extLst>
              <a:ext uri="{FF2B5EF4-FFF2-40B4-BE49-F238E27FC236}">
                <a16:creationId xmlns:a16="http://schemas.microsoft.com/office/drawing/2014/main" id="{5AB315BC-BC5D-414C-AC3B-C2D112701874}"/>
              </a:ext>
            </a:extLst>
          </p:cNvPr>
          <p:cNvSpPr>
            <a:spLocks/>
          </p:cNvSpPr>
          <p:nvPr userDrawn="1"/>
        </p:nvSpPr>
        <p:spPr bwMode="auto">
          <a:xfrm>
            <a:off x="685800" y="1668059"/>
            <a:ext cx="612648" cy="45719"/>
          </a:xfrm>
          <a:custGeom>
            <a:avLst/>
            <a:gdLst>
              <a:gd name="T0" fmla="*/ 961 w 1006"/>
              <a:gd name="T1" fmla="*/ 90 h 90"/>
              <a:gd name="T2" fmla="*/ 961 w 1006"/>
              <a:gd name="T3" fmla="*/ 90 h 90"/>
              <a:gd name="T4" fmla="*/ 45 w 1006"/>
              <a:gd name="T5" fmla="*/ 90 h 90"/>
              <a:gd name="T6" fmla="*/ 0 w 1006"/>
              <a:gd name="T7" fmla="*/ 44 h 90"/>
              <a:gd name="T8" fmla="*/ 45 w 1006"/>
              <a:gd name="T9" fmla="*/ 0 h 90"/>
              <a:gd name="T10" fmla="*/ 961 w 1006"/>
              <a:gd name="T11" fmla="*/ 0 h 90"/>
              <a:gd name="T12" fmla="*/ 1006 w 1006"/>
              <a:gd name="T13" fmla="*/ 44 h 90"/>
              <a:gd name="T14" fmla="*/ 961 w 1006"/>
              <a:gd name="T1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6" h="90">
                <a:moveTo>
                  <a:pt x="961" y="90"/>
                </a:moveTo>
                <a:lnTo>
                  <a:pt x="961" y="90"/>
                </a:lnTo>
                <a:lnTo>
                  <a:pt x="45" y="90"/>
                </a:lnTo>
                <a:cubicBezTo>
                  <a:pt x="20" y="90"/>
                  <a:pt x="0" y="69"/>
                  <a:pt x="0" y="44"/>
                </a:cubicBezTo>
                <a:cubicBezTo>
                  <a:pt x="0" y="20"/>
                  <a:pt x="20" y="0"/>
                  <a:pt x="45" y="0"/>
                </a:cubicBezTo>
                <a:lnTo>
                  <a:pt x="961" y="0"/>
                </a:lnTo>
                <a:cubicBezTo>
                  <a:pt x="985" y="0"/>
                  <a:pt x="1006" y="20"/>
                  <a:pt x="1006" y="44"/>
                </a:cubicBezTo>
                <a:cubicBezTo>
                  <a:pt x="1006" y="69"/>
                  <a:pt x="985" y="90"/>
                  <a:pt x="961" y="90"/>
                </a:cubicBezTo>
                <a:close/>
              </a:path>
            </a:pathLst>
          </a:custGeom>
          <a:solidFill>
            <a:schemeClr val="tx1"/>
          </a:solidFill>
          <a:ln w="1270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398E197-3BBE-574D-859D-47E670D41B43}"/>
              </a:ext>
            </a:extLst>
          </p:cNvPr>
          <p:cNvSpPr txBox="1"/>
          <p:nvPr userDrawn="1"/>
        </p:nvSpPr>
        <p:spPr>
          <a:xfrm>
            <a:off x="11452860" y="6435090"/>
            <a:ext cx="0" cy="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l">
              <a:spcBef>
                <a:spcPts val="1200"/>
              </a:spcBef>
            </a:pPr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1838814-2758-F2D3-DB7F-A8245301774F}"/>
              </a:ext>
            </a:extLst>
          </p:cNvPr>
          <p:cNvSpPr txBox="1"/>
          <p:nvPr userDrawn="1"/>
        </p:nvSpPr>
        <p:spPr>
          <a:xfrm>
            <a:off x="1920240" y="6299200"/>
            <a:ext cx="0" cy="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l">
              <a:spcBef>
                <a:spcPts val="1200"/>
              </a:spcBef>
            </a:pPr>
            <a:endParaRPr lang="en-US"/>
          </a:p>
        </p:txBody>
      </p:sp>
      <p:pic>
        <p:nvPicPr>
          <p:cNvPr id="7" name="Picture 6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082D3498-4806-0E50-3EFB-8788690A9A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814" y="6023028"/>
            <a:ext cx="2326161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7928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slide 1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5571C3CA-CF77-6B4B-AF76-35084E7383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5800" y="1828800"/>
            <a:ext cx="8367496" cy="747568"/>
          </a:xfrm>
          <a:prstGeom prst="rect">
            <a:avLst/>
          </a:prstGeom>
        </p:spPr>
        <p:txBody>
          <a:bodyPr lIns="0" rIns="90000" anchor="t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5400" spc="0" baseline="0">
                <a:solidFill>
                  <a:srgbClr val="002D5D"/>
                </a:solidFill>
                <a:latin typeface="GE Inspira Sans" panose="020B0503060000000003" pitchFamily="34" charset="77"/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Section title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DAA69E46-3D13-3245-8472-39C53FED84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E4CCA01-C512-4541-90C9-5C6E0BF38B57}"/>
              </a:ext>
            </a:extLst>
          </p:cNvPr>
          <p:cNvSpPr txBox="1"/>
          <p:nvPr userDrawn="1"/>
        </p:nvSpPr>
        <p:spPr>
          <a:xfrm>
            <a:off x="4454244" y="6504252"/>
            <a:ext cx="4032524" cy="35374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lang="en-US" sz="850">
                <a:solidFill>
                  <a:schemeClr val="tx1"/>
                </a:solidFill>
                <a:latin typeface="GE Inspira Sans" panose="020B0503060000000003" pitchFamily="34" charset="77"/>
              </a:rPr>
            </a:br>
            <a:r>
              <a:rPr lang="en-US" sz="850">
                <a:solidFill>
                  <a:schemeClr val="tx1"/>
                </a:solidFill>
                <a:latin typeface="GE Inspira Sans" panose="020B0503060000000003" pitchFamily="34" charset="77"/>
              </a:rPr>
              <a:t>Placeholder confidentiality disclosure. Edit or delete from master slide if not needed.</a:t>
            </a:r>
            <a:endParaRPr lang="en-CA" sz="850">
              <a:solidFill>
                <a:schemeClr val="tx1"/>
              </a:solidFill>
              <a:latin typeface="GE Inspira Sans" panose="020B0503060000000003" pitchFamily="34" charset="77"/>
            </a:endParaRPr>
          </a:p>
          <a:p>
            <a:pPr algn="ctr"/>
            <a:endParaRPr lang="en-US" sz="850">
              <a:solidFill>
                <a:schemeClr val="tx1"/>
              </a:solidFill>
              <a:latin typeface="GE Inspira Sans" panose="020B0503060000000003" pitchFamily="34" charset="77"/>
            </a:endParaRPr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62201507-2B1A-A741-AFCF-89050BDD99BD}"/>
              </a:ext>
            </a:extLst>
          </p:cNvPr>
          <p:cNvSpPr>
            <a:spLocks/>
          </p:cNvSpPr>
          <p:nvPr userDrawn="1"/>
        </p:nvSpPr>
        <p:spPr bwMode="auto">
          <a:xfrm>
            <a:off x="685800" y="1668059"/>
            <a:ext cx="612648" cy="45719"/>
          </a:xfrm>
          <a:custGeom>
            <a:avLst/>
            <a:gdLst>
              <a:gd name="T0" fmla="*/ 961 w 1006"/>
              <a:gd name="T1" fmla="*/ 90 h 90"/>
              <a:gd name="T2" fmla="*/ 961 w 1006"/>
              <a:gd name="T3" fmla="*/ 90 h 90"/>
              <a:gd name="T4" fmla="*/ 45 w 1006"/>
              <a:gd name="T5" fmla="*/ 90 h 90"/>
              <a:gd name="T6" fmla="*/ 0 w 1006"/>
              <a:gd name="T7" fmla="*/ 44 h 90"/>
              <a:gd name="T8" fmla="*/ 45 w 1006"/>
              <a:gd name="T9" fmla="*/ 0 h 90"/>
              <a:gd name="T10" fmla="*/ 961 w 1006"/>
              <a:gd name="T11" fmla="*/ 0 h 90"/>
              <a:gd name="T12" fmla="*/ 1006 w 1006"/>
              <a:gd name="T13" fmla="*/ 44 h 90"/>
              <a:gd name="T14" fmla="*/ 961 w 1006"/>
              <a:gd name="T1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6" h="90">
                <a:moveTo>
                  <a:pt x="961" y="90"/>
                </a:moveTo>
                <a:lnTo>
                  <a:pt x="961" y="90"/>
                </a:lnTo>
                <a:lnTo>
                  <a:pt x="45" y="90"/>
                </a:lnTo>
                <a:cubicBezTo>
                  <a:pt x="20" y="90"/>
                  <a:pt x="0" y="69"/>
                  <a:pt x="0" y="44"/>
                </a:cubicBezTo>
                <a:cubicBezTo>
                  <a:pt x="0" y="20"/>
                  <a:pt x="20" y="0"/>
                  <a:pt x="45" y="0"/>
                </a:cubicBezTo>
                <a:lnTo>
                  <a:pt x="961" y="0"/>
                </a:lnTo>
                <a:cubicBezTo>
                  <a:pt x="985" y="0"/>
                  <a:pt x="1006" y="20"/>
                  <a:pt x="1006" y="44"/>
                </a:cubicBezTo>
                <a:cubicBezTo>
                  <a:pt x="1006" y="69"/>
                  <a:pt x="985" y="90"/>
                  <a:pt x="961" y="90"/>
                </a:cubicBezTo>
                <a:close/>
              </a:path>
            </a:pathLst>
          </a:custGeom>
          <a:solidFill>
            <a:srgbClr val="D1DAE3"/>
          </a:solidFill>
          <a:ln w="12700">
            <a:solidFill>
              <a:srgbClr val="D1DAE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884BF85-038A-1D40-70F6-831EFF9AD79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00192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Section slide 1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5571C3CA-CF77-6B4B-AF76-35084E7383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5800" y="1828800"/>
            <a:ext cx="8367496" cy="747568"/>
          </a:xfrm>
          <a:prstGeom prst="rect">
            <a:avLst/>
          </a:prstGeom>
        </p:spPr>
        <p:txBody>
          <a:bodyPr lIns="0" rIns="90000" anchor="t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5400" spc="0" baseline="0">
                <a:solidFill>
                  <a:schemeClr val="tx1"/>
                </a:solidFill>
                <a:latin typeface="GE Inspira Sans" panose="020B0503060000000003" pitchFamily="34" charset="77"/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Section title</a:t>
            </a:r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EEC3C0B5-BDFC-4649-8413-083A56DD27D2}"/>
              </a:ext>
            </a:extLst>
          </p:cNvPr>
          <p:cNvSpPr>
            <a:spLocks/>
          </p:cNvSpPr>
          <p:nvPr userDrawn="1"/>
        </p:nvSpPr>
        <p:spPr bwMode="auto">
          <a:xfrm>
            <a:off x="685800" y="1668059"/>
            <a:ext cx="612648" cy="45719"/>
          </a:xfrm>
          <a:custGeom>
            <a:avLst/>
            <a:gdLst>
              <a:gd name="T0" fmla="*/ 961 w 1006"/>
              <a:gd name="T1" fmla="*/ 90 h 90"/>
              <a:gd name="T2" fmla="*/ 961 w 1006"/>
              <a:gd name="T3" fmla="*/ 90 h 90"/>
              <a:gd name="T4" fmla="*/ 45 w 1006"/>
              <a:gd name="T5" fmla="*/ 90 h 90"/>
              <a:gd name="T6" fmla="*/ 0 w 1006"/>
              <a:gd name="T7" fmla="*/ 44 h 90"/>
              <a:gd name="T8" fmla="*/ 45 w 1006"/>
              <a:gd name="T9" fmla="*/ 0 h 90"/>
              <a:gd name="T10" fmla="*/ 961 w 1006"/>
              <a:gd name="T11" fmla="*/ 0 h 90"/>
              <a:gd name="T12" fmla="*/ 1006 w 1006"/>
              <a:gd name="T13" fmla="*/ 44 h 90"/>
              <a:gd name="T14" fmla="*/ 961 w 1006"/>
              <a:gd name="T1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6" h="90">
                <a:moveTo>
                  <a:pt x="961" y="90"/>
                </a:moveTo>
                <a:lnTo>
                  <a:pt x="961" y="90"/>
                </a:lnTo>
                <a:lnTo>
                  <a:pt x="45" y="90"/>
                </a:lnTo>
                <a:cubicBezTo>
                  <a:pt x="20" y="90"/>
                  <a:pt x="0" y="69"/>
                  <a:pt x="0" y="44"/>
                </a:cubicBezTo>
                <a:cubicBezTo>
                  <a:pt x="0" y="20"/>
                  <a:pt x="20" y="0"/>
                  <a:pt x="45" y="0"/>
                </a:cubicBezTo>
                <a:lnTo>
                  <a:pt x="961" y="0"/>
                </a:lnTo>
                <a:cubicBezTo>
                  <a:pt x="985" y="0"/>
                  <a:pt x="1006" y="20"/>
                  <a:pt x="1006" y="44"/>
                </a:cubicBezTo>
                <a:cubicBezTo>
                  <a:pt x="1006" y="69"/>
                  <a:pt x="985" y="90"/>
                  <a:pt x="961" y="90"/>
                </a:cubicBezTo>
                <a:close/>
              </a:path>
            </a:pathLst>
          </a:custGeom>
          <a:solidFill>
            <a:schemeClr val="tx1"/>
          </a:solidFill>
          <a:ln w="1270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2A13C9-9B1B-3241-9FF7-AB653C2E60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tx1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2FBA2910-6A2A-AF85-70CB-04ACB89B4B9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814" y="6023028"/>
            <a:ext cx="2326161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99188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Section slide 1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5571C3CA-CF77-6B4B-AF76-35084E7383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5800" y="1828800"/>
            <a:ext cx="8367496" cy="747568"/>
          </a:xfrm>
          <a:prstGeom prst="rect">
            <a:avLst/>
          </a:prstGeom>
        </p:spPr>
        <p:txBody>
          <a:bodyPr lIns="0" rIns="90000" anchor="t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5400" spc="0" baseline="0">
                <a:solidFill>
                  <a:schemeClr val="tx1"/>
                </a:solidFill>
                <a:latin typeface="GE Inspira Sans" panose="020B0503060000000003" pitchFamily="34" charset="77"/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Section title</a:t>
            </a:r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40EE56F9-A9D0-AF47-B6A1-83F9DDCE97B0}"/>
              </a:ext>
            </a:extLst>
          </p:cNvPr>
          <p:cNvSpPr>
            <a:spLocks/>
          </p:cNvSpPr>
          <p:nvPr userDrawn="1"/>
        </p:nvSpPr>
        <p:spPr bwMode="auto">
          <a:xfrm>
            <a:off x="685800" y="1668059"/>
            <a:ext cx="612648" cy="45719"/>
          </a:xfrm>
          <a:custGeom>
            <a:avLst/>
            <a:gdLst>
              <a:gd name="T0" fmla="*/ 961 w 1006"/>
              <a:gd name="T1" fmla="*/ 90 h 90"/>
              <a:gd name="T2" fmla="*/ 961 w 1006"/>
              <a:gd name="T3" fmla="*/ 90 h 90"/>
              <a:gd name="T4" fmla="*/ 45 w 1006"/>
              <a:gd name="T5" fmla="*/ 90 h 90"/>
              <a:gd name="T6" fmla="*/ 0 w 1006"/>
              <a:gd name="T7" fmla="*/ 44 h 90"/>
              <a:gd name="T8" fmla="*/ 45 w 1006"/>
              <a:gd name="T9" fmla="*/ 0 h 90"/>
              <a:gd name="T10" fmla="*/ 961 w 1006"/>
              <a:gd name="T11" fmla="*/ 0 h 90"/>
              <a:gd name="T12" fmla="*/ 1006 w 1006"/>
              <a:gd name="T13" fmla="*/ 44 h 90"/>
              <a:gd name="T14" fmla="*/ 961 w 1006"/>
              <a:gd name="T1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6" h="90">
                <a:moveTo>
                  <a:pt x="961" y="90"/>
                </a:moveTo>
                <a:lnTo>
                  <a:pt x="961" y="90"/>
                </a:lnTo>
                <a:lnTo>
                  <a:pt x="45" y="90"/>
                </a:lnTo>
                <a:cubicBezTo>
                  <a:pt x="20" y="90"/>
                  <a:pt x="0" y="69"/>
                  <a:pt x="0" y="44"/>
                </a:cubicBezTo>
                <a:cubicBezTo>
                  <a:pt x="0" y="20"/>
                  <a:pt x="20" y="0"/>
                  <a:pt x="45" y="0"/>
                </a:cubicBezTo>
                <a:lnTo>
                  <a:pt x="961" y="0"/>
                </a:lnTo>
                <a:cubicBezTo>
                  <a:pt x="985" y="0"/>
                  <a:pt x="1006" y="20"/>
                  <a:pt x="1006" y="44"/>
                </a:cubicBezTo>
                <a:cubicBezTo>
                  <a:pt x="1006" y="69"/>
                  <a:pt x="985" y="90"/>
                  <a:pt x="961" y="90"/>
                </a:cubicBezTo>
                <a:close/>
              </a:path>
            </a:pathLst>
          </a:custGeom>
          <a:solidFill>
            <a:schemeClr val="tx1"/>
          </a:solidFill>
          <a:ln w="1270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E59ECD-5CB5-C848-97D8-FAE6433221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tx1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6B772920-5999-0B04-ADFC-37B95EE613F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814" y="6023028"/>
            <a:ext cx="2326161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00520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Section slide 1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5571C3CA-CF77-6B4B-AF76-35084E7383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5800" y="1828800"/>
            <a:ext cx="8367496" cy="747568"/>
          </a:xfrm>
          <a:prstGeom prst="rect">
            <a:avLst/>
          </a:prstGeom>
        </p:spPr>
        <p:txBody>
          <a:bodyPr lIns="0" rIns="90000" anchor="t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5400" spc="0" baseline="0">
                <a:solidFill>
                  <a:srgbClr val="002D5D"/>
                </a:solidFill>
                <a:latin typeface="GE Inspira Sans" panose="020B0503060000000003" pitchFamily="34" charset="77"/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Section title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824F467C-7ED2-B647-B3D6-75B313D8FE78}"/>
              </a:ext>
            </a:extLst>
          </p:cNvPr>
          <p:cNvSpPr>
            <a:spLocks/>
          </p:cNvSpPr>
          <p:nvPr userDrawn="1"/>
        </p:nvSpPr>
        <p:spPr bwMode="auto">
          <a:xfrm>
            <a:off x="685800" y="1668059"/>
            <a:ext cx="612648" cy="45719"/>
          </a:xfrm>
          <a:custGeom>
            <a:avLst/>
            <a:gdLst>
              <a:gd name="T0" fmla="*/ 961 w 1006"/>
              <a:gd name="T1" fmla="*/ 90 h 90"/>
              <a:gd name="T2" fmla="*/ 961 w 1006"/>
              <a:gd name="T3" fmla="*/ 90 h 90"/>
              <a:gd name="T4" fmla="*/ 45 w 1006"/>
              <a:gd name="T5" fmla="*/ 90 h 90"/>
              <a:gd name="T6" fmla="*/ 0 w 1006"/>
              <a:gd name="T7" fmla="*/ 44 h 90"/>
              <a:gd name="T8" fmla="*/ 45 w 1006"/>
              <a:gd name="T9" fmla="*/ 0 h 90"/>
              <a:gd name="T10" fmla="*/ 961 w 1006"/>
              <a:gd name="T11" fmla="*/ 0 h 90"/>
              <a:gd name="T12" fmla="*/ 1006 w 1006"/>
              <a:gd name="T13" fmla="*/ 44 h 90"/>
              <a:gd name="T14" fmla="*/ 961 w 1006"/>
              <a:gd name="T1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6" h="90">
                <a:moveTo>
                  <a:pt x="961" y="90"/>
                </a:moveTo>
                <a:lnTo>
                  <a:pt x="961" y="90"/>
                </a:lnTo>
                <a:lnTo>
                  <a:pt x="45" y="90"/>
                </a:lnTo>
                <a:cubicBezTo>
                  <a:pt x="20" y="90"/>
                  <a:pt x="0" y="69"/>
                  <a:pt x="0" y="44"/>
                </a:cubicBezTo>
                <a:cubicBezTo>
                  <a:pt x="0" y="20"/>
                  <a:pt x="20" y="0"/>
                  <a:pt x="45" y="0"/>
                </a:cubicBezTo>
                <a:lnTo>
                  <a:pt x="961" y="0"/>
                </a:lnTo>
                <a:cubicBezTo>
                  <a:pt x="985" y="0"/>
                  <a:pt x="1006" y="20"/>
                  <a:pt x="1006" y="44"/>
                </a:cubicBezTo>
                <a:cubicBezTo>
                  <a:pt x="1006" y="69"/>
                  <a:pt x="985" y="90"/>
                  <a:pt x="961" y="90"/>
                </a:cubicBezTo>
                <a:close/>
              </a:path>
            </a:pathLst>
          </a:custGeom>
          <a:solidFill>
            <a:srgbClr val="002D5D"/>
          </a:solidFill>
          <a:ln w="12700">
            <a:solidFill>
              <a:srgbClr val="002D5D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5F3B3AA1-75B7-B64B-BF95-E2B6297E0C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2D5D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1751E11-8E1E-AF23-E8E9-19F5926543E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037457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Section slide 1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5571C3CA-CF77-6B4B-AF76-35084E7383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5800" y="1828800"/>
            <a:ext cx="8367496" cy="747568"/>
          </a:xfrm>
          <a:prstGeom prst="rect">
            <a:avLst/>
          </a:prstGeom>
        </p:spPr>
        <p:txBody>
          <a:bodyPr lIns="0" rIns="90000" anchor="t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5400" spc="0" baseline="0">
                <a:solidFill>
                  <a:schemeClr val="tx1"/>
                </a:solidFill>
                <a:latin typeface="GE Inspira Sans" panose="020B0503060000000003" pitchFamily="34" charset="77"/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Section title</a:t>
            </a:r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6F26DEBB-1B15-C742-8A8A-69D6E540D592}"/>
              </a:ext>
            </a:extLst>
          </p:cNvPr>
          <p:cNvSpPr>
            <a:spLocks/>
          </p:cNvSpPr>
          <p:nvPr userDrawn="1"/>
        </p:nvSpPr>
        <p:spPr bwMode="auto">
          <a:xfrm>
            <a:off x="685800" y="1668059"/>
            <a:ext cx="612648" cy="45719"/>
          </a:xfrm>
          <a:custGeom>
            <a:avLst/>
            <a:gdLst>
              <a:gd name="T0" fmla="*/ 961 w 1006"/>
              <a:gd name="T1" fmla="*/ 90 h 90"/>
              <a:gd name="T2" fmla="*/ 961 w 1006"/>
              <a:gd name="T3" fmla="*/ 90 h 90"/>
              <a:gd name="T4" fmla="*/ 45 w 1006"/>
              <a:gd name="T5" fmla="*/ 90 h 90"/>
              <a:gd name="T6" fmla="*/ 0 w 1006"/>
              <a:gd name="T7" fmla="*/ 44 h 90"/>
              <a:gd name="T8" fmla="*/ 45 w 1006"/>
              <a:gd name="T9" fmla="*/ 0 h 90"/>
              <a:gd name="T10" fmla="*/ 961 w 1006"/>
              <a:gd name="T11" fmla="*/ 0 h 90"/>
              <a:gd name="T12" fmla="*/ 1006 w 1006"/>
              <a:gd name="T13" fmla="*/ 44 h 90"/>
              <a:gd name="T14" fmla="*/ 961 w 1006"/>
              <a:gd name="T1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6" h="90">
                <a:moveTo>
                  <a:pt x="961" y="90"/>
                </a:moveTo>
                <a:lnTo>
                  <a:pt x="961" y="90"/>
                </a:lnTo>
                <a:lnTo>
                  <a:pt x="45" y="90"/>
                </a:lnTo>
                <a:cubicBezTo>
                  <a:pt x="20" y="90"/>
                  <a:pt x="0" y="69"/>
                  <a:pt x="0" y="44"/>
                </a:cubicBezTo>
                <a:cubicBezTo>
                  <a:pt x="0" y="20"/>
                  <a:pt x="20" y="0"/>
                  <a:pt x="45" y="0"/>
                </a:cubicBezTo>
                <a:lnTo>
                  <a:pt x="961" y="0"/>
                </a:lnTo>
                <a:cubicBezTo>
                  <a:pt x="985" y="0"/>
                  <a:pt x="1006" y="20"/>
                  <a:pt x="1006" y="44"/>
                </a:cubicBezTo>
                <a:cubicBezTo>
                  <a:pt x="1006" y="69"/>
                  <a:pt x="985" y="90"/>
                  <a:pt x="961" y="90"/>
                </a:cubicBezTo>
                <a:close/>
              </a:path>
            </a:pathLst>
          </a:custGeom>
          <a:solidFill>
            <a:schemeClr val="tx1"/>
          </a:solidFill>
          <a:ln w="1270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62F615-729C-DC4F-B4B8-EF55D7AC59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tx1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3A5208F7-B866-1494-EF58-A0DE8735D2B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814" y="6023028"/>
            <a:ext cx="2326161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7744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lide – image white logo">
    <p:bg>
      <p:bgPr>
        <a:solidFill>
          <a:srgbClr val="005CB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2">
            <a:extLst>
              <a:ext uri="{FF2B5EF4-FFF2-40B4-BE49-F238E27FC236}">
                <a16:creationId xmlns:a16="http://schemas.microsoft.com/office/drawing/2014/main" id="{370A636B-FD95-4049-A6D0-16E4D358EEDE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D1DAE3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FontTx/>
              <a:buNone/>
              <a:defRPr>
                <a:noFill/>
              </a:defRPr>
            </a:lvl1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5571C3CA-CF77-6B4B-AF76-35084E7383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5800" y="1828800"/>
            <a:ext cx="8367496" cy="747568"/>
          </a:xfrm>
          <a:prstGeom prst="rect">
            <a:avLst/>
          </a:prstGeom>
        </p:spPr>
        <p:txBody>
          <a:bodyPr lIns="0" rIns="90000" anchor="t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5400" spc="0" baseline="0">
                <a:solidFill>
                  <a:schemeClr val="bg1"/>
                </a:solidFill>
                <a:latin typeface="GE Inspira Sans" panose="020B0503060000000003" pitchFamily="34" charset="77"/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Section title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5230B5E-54C9-2F45-8178-8DFD3ACB52A9}"/>
              </a:ext>
            </a:extLst>
          </p:cNvPr>
          <p:cNvSpPr txBox="1"/>
          <p:nvPr userDrawn="1"/>
        </p:nvSpPr>
        <p:spPr>
          <a:xfrm>
            <a:off x="12344400" y="5918886"/>
            <a:ext cx="0" cy="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l">
              <a:spcBef>
                <a:spcPts val="1200"/>
              </a:spcBef>
            </a:pPr>
            <a:endParaRPr lang="en-US">
              <a:solidFill>
                <a:schemeClr val="bg1"/>
              </a:solidFill>
            </a:endParaRP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74815102-AD5D-244E-AC04-FE5F43B1A2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bg1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6" name="Freeform 5">
            <a:extLst>
              <a:ext uri="{FF2B5EF4-FFF2-40B4-BE49-F238E27FC236}">
                <a16:creationId xmlns:a16="http://schemas.microsoft.com/office/drawing/2014/main" id="{85A8C654-77D7-6D4E-A5A6-989688381491}"/>
              </a:ext>
            </a:extLst>
          </p:cNvPr>
          <p:cNvSpPr>
            <a:spLocks/>
          </p:cNvSpPr>
          <p:nvPr userDrawn="1"/>
        </p:nvSpPr>
        <p:spPr bwMode="auto">
          <a:xfrm>
            <a:off x="685800" y="1668059"/>
            <a:ext cx="612648" cy="45719"/>
          </a:xfrm>
          <a:custGeom>
            <a:avLst/>
            <a:gdLst>
              <a:gd name="T0" fmla="*/ 961 w 1006"/>
              <a:gd name="T1" fmla="*/ 90 h 90"/>
              <a:gd name="T2" fmla="*/ 961 w 1006"/>
              <a:gd name="T3" fmla="*/ 90 h 90"/>
              <a:gd name="T4" fmla="*/ 45 w 1006"/>
              <a:gd name="T5" fmla="*/ 90 h 90"/>
              <a:gd name="T6" fmla="*/ 0 w 1006"/>
              <a:gd name="T7" fmla="*/ 44 h 90"/>
              <a:gd name="T8" fmla="*/ 45 w 1006"/>
              <a:gd name="T9" fmla="*/ 0 h 90"/>
              <a:gd name="T10" fmla="*/ 961 w 1006"/>
              <a:gd name="T11" fmla="*/ 0 h 90"/>
              <a:gd name="T12" fmla="*/ 1006 w 1006"/>
              <a:gd name="T13" fmla="*/ 44 h 90"/>
              <a:gd name="T14" fmla="*/ 961 w 1006"/>
              <a:gd name="T1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6" h="90">
                <a:moveTo>
                  <a:pt x="961" y="90"/>
                </a:moveTo>
                <a:lnTo>
                  <a:pt x="961" y="90"/>
                </a:lnTo>
                <a:lnTo>
                  <a:pt x="45" y="90"/>
                </a:lnTo>
                <a:cubicBezTo>
                  <a:pt x="20" y="90"/>
                  <a:pt x="0" y="69"/>
                  <a:pt x="0" y="44"/>
                </a:cubicBezTo>
                <a:cubicBezTo>
                  <a:pt x="0" y="20"/>
                  <a:pt x="20" y="0"/>
                  <a:pt x="45" y="0"/>
                </a:cubicBezTo>
                <a:lnTo>
                  <a:pt x="961" y="0"/>
                </a:lnTo>
                <a:cubicBezTo>
                  <a:pt x="985" y="0"/>
                  <a:pt x="1006" y="20"/>
                  <a:pt x="1006" y="44"/>
                </a:cubicBezTo>
                <a:cubicBezTo>
                  <a:pt x="1006" y="69"/>
                  <a:pt x="985" y="90"/>
                  <a:pt x="961" y="9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" name="Picture 2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FA57C796-FB36-A4D4-56D6-6D153E3CFCF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814" y="6023028"/>
            <a:ext cx="2326161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66367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ers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">
            <a:extLst>
              <a:ext uri="{FF2B5EF4-FFF2-40B4-BE49-F238E27FC236}">
                <a16:creationId xmlns:a16="http://schemas.microsoft.com/office/drawing/2014/main" id="{576EC2DB-C13E-2F44-BB7A-EA4D2C94710F}"/>
              </a:ext>
            </a:extLst>
          </p:cNvPr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0" y="1783764"/>
            <a:ext cx="933498" cy="1104678"/>
          </a:xfrm>
          <a:prstGeom prst="rect">
            <a:avLst/>
          </a:prstGeom>
          <a:solidFill>
            <a:srgbClr val="D1DAE3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FontTx/>
              <a:buNone/>
              <a:defRPr>
                <a:noFill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61" name="Title 21">
            <a:extLst>
              <a:ext uri="{FF2B5EF4-FFF2-40B4-BE49-F238E27FC236}">
                <a16:creationId xmlns:a16="http://schemas.microsoft.com/office/drawing/2014/main" id="{78720D93-187A-944C-8989-F1B46C07F27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403268"/>
            <a:ext cx="10432800" cy="908101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lang="en-GB" b="0" i="0" u="none" strike="noStrike" smtClean="0">
                <a:effectLst/>
                <a:latin typeface="+mj-lt"/>
              </a:defRPr>
            </a:lvl1pPr>
          </a:lstStyle>
          <a:p>
            <a:r>
              <a:rPr lang="en-US"/>
              <a:t>This is a two-line page title for presenters, click to add text </a:t>
            </a:r>
            <a:br>
              <a:rPr lang="en-US"/>
            </a:br>
            <a:r>
              <a:rPr lang="en-US"/>
              <a:t>Lorem ipsum dolor sit amet, consetetur sadipscing elitr, sed diam</a:t>
            </a:r>
          </a:p>
        </p:txBody>
      </p:sp>
      <p:sp>
        <p:nvSpPr>
          <p:cNvPr id="100" name="Text Placeholder 10">
            <a:extLst>
              <a:ext uri="{FF2B5EF4-FFF2-40B4-BE49-F238E27FC236}">
                <a16:creationId xmlns:a16="http://schemas.microsoft.com/office/drawing/2014/main" id="{CD21224E-74B1-D344-A0BA-6B6D41A6C918}"/>
              </a:ext>
            </a:extLst>
          </p:cNvPr>
          <p:cNvSpPr>
            <a:spLocks noGrp="1" noChangeAspect="1"/>
          </p:cNvSpPr>
          <p:nvPr>
            <p:ph type="body" sz="quarter" idx="69" hasCustomPrompt="1"/>
          </p:nvPr>
        </p:nvSpPr>
        <p:spPr>
          <a:xfrm>
            <a:off x="1778960" y="2364407"/>
            <a:ext cx="2286926" cy="549727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lnSpc>
                <a:spcPct val="100000"/>
              </a:lnSpc>
              <a:buFontTx/>
              <a:buNone/>
              <a:defRPr sz="1000" spc="0"/>
            </a:lvl1pPr>
            <a:lvl2pPr marL="46038" indent="0">
              <a:buFontTx/>
              <a:buNone/>
              <a:defRPr/>
            </a:lvl2pPr>
            <a:lvl3pPr marL="271462" indent="0">
              <a:buFontTx/>
              <a:buNone/>
              <a:defRPr/>
            </a:lvl3pPr>
            <a:lvl4pPr marL="357187" indent="0">
              <a:buFontTx/>
              <a:buNone/>
              <a:defRPr/>
            </a:lvl4pPr>
            <a:lvl5pPr marL="538162" indent="0">
              <a:buFontTx/>
              <a:buNone/>
              <a:defRPr/>
            </a:lvl5pPr>
          </a:lstStyle>
          <a:p>
            <a:pPr lvl="0"/>
            <a:r>
              <a:rPr lang="en-US"/>
              <a:t>Summary of background</a:t>
            </a:r>
          </a:p>
        </p:txBody>
      </p:sp>
      <p:sp>
        <p:nvSpPr>
          <p:cNvPr id="101" name="Text Placeholder 14">
            <a:extLst>
              <a:ext uri="{FF2B5EF4-FFF2-40B4-BE49-F238E27FC236}">
                <a16:creationId xmlns:a16="http://schemas.microsoft.com/office/drawing/2014/main" id="{C0F407B7-36FF-E74E-87D8-4527EB868169}"/>
              </a:ext>
            </a:extLst>
          </p:cNvPr>
          <p:cNvSpPr>
            <a:spLocks noGrp="1" noChangeAspect="1"/>
          </p:cNvSpPr>
          <p:nvPr>
            <p:ph type="body" sz="quarter" idx="70" hasCustomPrompt="1"/>
          </p:nvPr>
        </p:nvSpPr>
        <p:spPr>
          <a:xfrm>
            <a:off x="1778960" y="1784806"/>
            <a:ext cx="2286926" cy="15904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buFontTx/>
              <a:buNone/>
              <a:defRPr sz="1150" spc="0"/>
            </a:lvl1pPr>
            <a:lvl2pPr marL="46038" indent="0">
              <a:buFontTx/>
              <a:buNone/>
              <a:defRPr sz="1150"/>
            </a:lvl2pPr>
            <a:lvl3pPr marL="271462" indent="0">
              <a:buFontTx/>
              <a:buNone/>
              <a:defRPr sz="1150"/>
            </a:lvl3pPr>
            <a:lvl4pPr marL="357187" indent="0">
              <a:buFontTx/>
              <a:buNone/>
              <a:defRPr sz="1150"/>
            </a:lvl4pPr>
            <a:lvl5pPr marL="538162" indent="0">
              <a:buFontTx/>
              <a:buNone/>
              <a:defRPr sz="1150"/>
            </a:lvl5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102" name="Text Placeholder 16">
            <a:extLst>
              <a:ext uri="{FF2B5EF4-FFF2-40B4-BE49-F238E27FC236}">
                <a16:creationId xmlns:a16="http://schemas.microsoft.com/office/drawing/2014/main" id="{AAE8B8F8-3416-684D-AA10-E8D628F1912F}"/>
              </a:ext>
            </a:extLst>
          </p:cNvPr>
          <p:cNvSpPr>
            <a:spLocks noGrp="1" noChangeAspect="1"/>
          </p:cNvSpPr>
          <p:nvPr>
            <p:ph type="body" sz="quarter" idx="71" hasCustomPrompt="1"/>
          </p:nvPr>
        </p:nvSpPr>
        <p:spPr>
          <a:xfrm>
            <a:off x="1778960" y="1993607"/>
            <a:ext cx="2286926" cy="30492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buFontTx/>
              <a:buNone/>
              <a:defRPr sz="1000" i="1"/>
            </a:lvl1pPr>
            <a:lvl2pPr marL="46038" indent="0">
              <a:buFontTx/>
              <a:buNone/>
              <a:defRPr/>
            </a:lvl2pPr>
            <a:lvl3pPr marL="271462" indent="0">
              <a:buFontTx/>
              <a:buNone/>
              <a:defRPr/>
            </a:lvl3pPr>
            <a:lvl4pPr marL="357187" indent="0">
              <a:buFontTx/>
              <a:buNone/>
              <a:defRPr/>
            </a:lvl4pPr>
            <a:lvl5pPr marL="538162" indent="0">
              <a:buFontTx/>
              <a:buNone/>
              <a:defRPr/>
            </a:lvl5pPr>
          </a:lstStyle>
          <a:p>
            <a:pPr lvl="0"/>
            <a:r>
              <a:rPr lang="en-US"/>
              <a:t>Function/Role</a:t>
            </a:r>
          </a:p>
        </p:txBody>
      </p:sp>
      <p:sp>
        <p:nvSpPr>
          <p:cNvPr id="107" name="Picture Placeholder 2">
            <a:extLst>
              <a:ext uri="{FF2B5EF4-FFF2-40B4-BE49-F238E27FC236}">
                <a16:creationId xmlns:a16="http://schemas.microsoft.com/office/drawing/2014/main" id="{B8E93E53-0A2D-D440-9DA2-3901C34407B4}"/>
              </a:ext>
            </a:extLst>
          </p:cNvPr>
          <p:cNvSpPr>
            <a:spLocks noGrp="1" noChangeAspect="1"/>
          </p:cNvSpPr>
          <p:nvPr>
            <p:ph type="pic" sz="quarter" idx="72" hasCustomPrompt="1"/>
          </p:nvPr>
        </p:nvSpPr>
        <p:spPr>
          <a:xfrm>
            <a:off x="687425" y="3304006"/>
            <a:ext cx="934092" cy="1104678"/>
          </a:xfrm>
          <a:prstGeom prst="rect">
            <a:avLst/>
          </a:prstGeom>
          <a:solidFill>
            <a:srgbClr val="D1DAE3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FontTx/>
              <a:buNone/>
              <a:defRPr>
                <a:noFill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08" name="Text Placeholder 10">
            <a:extLst>
              <a:ext uri="{FF2B5EF4-FFF2-40B4-BE49-F238E27FC236}">
                <a16:creationId xmlns:a16="http://schemas.microsoft.com/office/drawing/2014/main" id="{A04F3E3E-8E64-1A40-B3CB-28F23156DAEC}"/>
              </a:ext>
            </a:extLst>
          </p:cNvPr>
          <p:cNvSpPr>
            <a:spLocks noGrp="1" noChangeAspect="1"/>
          </p:cNvSpPr>
          <p:nvPr>
            <p:ph type="body" sz="quarter" idx="73" hasCustomPrompt="1"/>
          </p:nvPr>
        </p:nvSpPr>
        <p:spPr>
          <a:xfrm>
            <a:off x="1778235" y="3876407"/>
            <a:ext cx="2286926" cy="549727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lnSpc>
                <a:spcPct val="100000"/>
              </a:lnSpc>
              <a:buFontTx/>
              <a:buNone/>
              <a:defRPr sz="1000" spc="0"/>
            </a:lvl1pPr>
            <a:lvl2pPr marL="46038" indent="0">
              <a:buFontTx/>
              <a:buNone/>
              <a:defRPr/>
            </a:lvl2pPr>
            <a:lvl3pPr marL="271462" indent="0">
              <a:buFontTx/>
              <a:buNone/>
              <a:defRPr/>
            </a:lvl3pPr>
            <a:lvl4pPr marL="357187" indent="0">
              <a:buFontTx/>
              <a:buNone/>
              <a:defRPr/>
            </a:lvl4pPr>
            <a:lvl5pPr marL="538162" indent="0">
              <a:buFontTx/>
              <a:buNone/>
              <a:defRPr/>
            </a:lvl5pPr>
          </a:lstStyle>
          <a:p>
            <a:pPr lvl="0"/>
            <a:r>
              <a:rPr lang="en-US"/>
              <a:t>Summary of background</a:t>
            </a:r>
          </a:p>
        </p:txBody>
      </p:sp>
      <p:sp>
        <p:nvSpPr>
          <p:cNvPr id="109" name="Text Placeholder 14">
            <a:extLst>
              <a:ext uri="{FF2B5EF4-FFF2-40B4-BE49-F238E27FC236}">
                <a16:creationId xmlns:a16="http://schemas.microsoft.com/office/drawing/2014/main" id="{1DD593BA-417E-B94B-AC0D-DC7E89DED177}"/>
              </a:ext>
            </a:extLst>
          </p:cNvPr>
          <p:cNvSpPr>
            <a:spLocks noGrp="1" noChangeAspect="1"/>
          </p:cNvSpPr>
          <p:nvPr>
            <p:ph type="body" sz="quarter" idx="74" hasCustomPrompt="1"/>
          </p:nvPr>
        </p:nvSpPr>
        <p:spPr>
          <a:xfrm>
            <a:off x="1778235" y="3303880"/>
            <a:ext cx="2286926" cy="16008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buFontTx/>
              <a:buNone/>
              <a:defRPr sz="1150" spc="0"/>
            </a:lvl1pPr>
            <a:lvl2pPr marL="46038" indent="0">
              <a:buFontTx/>
              <a:buNone/>
              <a:defRPr sz="1150"/>
            </a:lvl2pPr>
            <a:lvl3pPr marL="271462" indent="0">
              <a:buFontTx/>
              <a:buNone/>
              <a:defRPr sz="1150"/>
            </a:lvl3pPr>
            <a:lvl4pPr marL="357187" indent="0">
              <a:buFontTx/>
              <a:buNone/>
              <a:defRPr sz="1150"/>
            </a:lvl4pPr>
            <a:lvl5pPr marL="538162" indent="0">
              <a:buFontTx/>
              <a:buNone/>
              <a:defRPr sz="1150"/>
            </a:lvl5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110" name="Text Placeholder 16">
            <a:extLst>
              <a:ext uri="{FF2B5EF4-FFF2-40B4-BE49-F238E27FC236}">
                <a16:creationId xmlns:a16="http://schemas.microsoft.com/office/drawing/2014/main" id="{399257F1-DCFA-1347-8512-FDF8C9537DCA}"/>
              </a:ext>
            </a:extLst>
          </p:cNvPr>
          <p:cNvSpPr>
            <a:spLocks noGrp="1" noChangeAspect="1"/>
          </p:cNvSpPr>
          <p:nvPr>
            <p:ph type="body" sz="quarter" idx="75" hasCustomPrompt="1"/>
          </p:nvPr>
        </p:nvSpPr>
        <p:spPr>
          <a:xfrm>
            <a:off x="1778235" y="3512807"/>
            <a:ext cx="2286926" cy="30492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buFontTx/>
              <a:buNone/>
              <a:defRPr sz="1000" i="1"/>
            </a:lvl1pPr>
            <a:lvl2pPr marL="46038" indent="0">
              <a:buFontTx/>
              <a:buNone/>
              <a:defRPr/>
            </a:lvl2pPr>
            <a:lvl3pPr marL="271462" indent="0">
              <a:buFontTx/>
              <a:buNone/>
              <a:defRPr/>
            </a:lvl3pPr>
            <a:lvl4pPr marL="357187" indent="0">
              <a:buFontTx/>
              <a:buNone/>
              <a:defRPr/>
            </a:lvl4pPr>
            <a:lvl5pPr marL="538162" indent="0">
              <a:buFontTx/>
              <a:buNone/>
              <a:defRPr/>
            </a:lvl5pPr>
          </a:lstStyle>
          <a:p>
            <a:pPr lvl="0"/>
            <a:r>
              <a:rPr lang="en-US"/>
              <a:t>Function/Role</a:t>
            </a:r>
          </a:p>
        </p:txBody>
      </p:sp>
      <p:sp>
        <p:nvSpPr>
          <p:cNvPr id="115" name="Picture Placeholder 2">
            <a:extLst>
              <a:ext uri="{FF2B5EF4-FFF2-40B4-BE49-F238E27FC236}">
                <a16:creationId xmlns:a16="http://schemas.microsoft.com/office/drawing/2014/main" id="{ECCFAA26-228F-DB41-8476-05C76288D5E7}"/>
              </a:ext>
            </a:extLst>
          </p:cNvPr>
          <p:cNvSpPr>
            <a:spLocks noGrp="1" noChangeAspect="1"/>
          </p:cNvSpPr>
          <p:nvPr>
            <p:ph type="pic" sz="quarter" idx="76" hasCustomPrompt="1"/>
          </p:nvPr>
        </p:nvSpPr>
        <p:spPr>
          <a:xfrm>
            <a:off x="687425" y="4826810"/>
            <a:ext cx="934092" cy="1106368"/>
          </a:xfrm>
          <a:prstGeom prst="rect">
            <a:avLst/>
          </a:prstGeom>
          <a:solidFill>
            <a:srgbClr val="D1DAE3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FontTx/>
              <a:buNone/>
              <a:defRPr>
                <a:noFill/>
              </a:defRPr>
            </a:lvl1pPr>
          </a:lstStyle>
          <a:p>
            <a:r>
              <a:rPr lang="en-US"/>
              <a:t>add picture</a:t>
            </a:r>
          </a:p>
        </p:txBody>
      </p:sp>
      <p:sp>
        <p:nvSpPr>
          <p:cNvPr id="116" name="Text Placeholder 10">
            <a:extLst>
              <a:ext uri="{FF2B5EF4-FFF2-40B4-BE49-F238E27FC236}">
                <a16:creationId xmlns:a16="http://schemas.microsoft.com/office/drawing/2014/main" id="{90E32973-9B95-C94A-A2AB-BC5B374C3A71}"/>
              </a:ext>
            </a:extLst>
          </p:cNvPr>
          <p:cNvSpPr>
            <a:spLocks noGrp="1" noChangeAspect="1"/>
          </p:cNvSpPr>
          <p:nvPr>
            <p:ph type="body" sz="quarter" idx="77" hasCustomPrompt="1"/>
          </p:nvPr>
        </p:nvSpPr>
        <p:spPr>
          <a:xfrm>
            <a:off x="1778235" y="5406411"/>
            <a:ext cx="2286926" cy="549727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lnSpc>
                <a:spcPct val="100000"/>
              </a:lnSpc>
              <a:buFontTx/>
              <a:buNone/>
              <a:defRPr sz="1000" spc="0"/>
            </a:lvl1pPr>
            <a:lvl2pPr marL="46038" indent="0">
              <a:buFontTx/>
              <a:buNone/>
              <a:defRPr/>
            </a:lvl2pPr>
            <a:lvl3pPr marL="271462" indent="0">
              <a:buFontTx/>
              <a:buNone/>
              <a:defRPr/>
            </a:lvl3pPr>
            <a:lvl4pPr marL="357187" indent="0">
              <a:buFontTx/>
              <a:buNone/>
              <a:defRPr/>
            </a:lvl4pPr>
            <a:lvl5pPr marL="538162" indent="0">
              <a:buFontTx/>
              <a:buNone/>
              <a:defRPr/>
            </a:lvl5pPr>
          </a:lstStyle>
          <a:p>
            <a:pPr lvl="0"/>
            <a:r>
              <a:rPr lang="en-US"/>
              <a:t>Summary of background</a:t>
            </a:r>
          </a:p>
        </p:txBody>
      </p:sp>
      <p:sp>
        <p:nvSpPr>
          <p:cNvPr id="117" name="Text Placeholder 14">
            <a:extLst>
              <a:ext uri="{FF2B5EF4-FFF2-40B4-BE49-F238E27FC236}">
                <a16:creationId xmlns:a16="http://schemas.microsoft.com/office/drawing/2014/main" id="{D1EC174D-8B2F-5942-981E-94D88E882D65}"/>
              </a:ext>
            </a:extLst>
          </p:cNvPr>
          <p:cNvSpPr>
            <a:spLocks noGrp="1" noChangeAspect="1"/>
          </p:cNvSpPr>
          <p:nvPr>
            <p:ph type="body" sz="quarter" idx="78" hasCustomPrompt="1"/>
          </p:nvPr>
        </p:nvSpPr>
        <p:spPr>
          <a:xfrm>
            <a:off x="1778235" y="4826810"/>
            <a:ext cx="2286926" cy="16008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buFontTx/>
              <a:buNone/>
              <a:defRPr sz="1150" spc="0"/>
            </a:lvl1pPr>
            <a:lvl2pPr marL="46038" indent="0">
              <a:buFontTx/>
              <a:buNone/>
              <a:defRPr sz="1150"/>
            </a:lvl2pPr>
            <a:lvl3pPr marL="271462" indent="0">
              <a:buFontTx/>
              <a:buNone/>
              <a:defRPr sz="1150"/>
            </a:lvl3pPr>
            <a:lvl4pPr marL="357187" indent="0">
              <a:buFontTx/>
              <a:buNone/>
              <a:defRPr sz="1150"/>
            </a:lvl4pPr>
            <a:lvl5pPr marL="538162" indent="0">
              <a:buFontTx/>
              <a:buNone/>
              <a:defRPr sz="1150"/>
            </a:lvl5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118" name="Text Placeholder 16">
            <a:extLst>
              <a:ext uri="{FF2B5EF4-FFF2-40B4-BE49-F238E27FC236}">
                <a16:creationId xmlns:a16="http://schemas.microsoft.com/office/drawing/2014/main" id="{92D2280F-BA83-944F-B49B-6442F7631128}"/>
              </a:ext>
            </a:extLst>
          </p:cNvPr>
          <p:cNvSpPr>
            <a:spLocks noGrp="1" noChangeAspect="1"/>
          </p:cNvSpPr>
          <p:nvPr>
            <p:ph type="body" sz="quarter" idx="79" hasCustomPrompt="1"/>
          </p:nvPr>
        </p:nvSpPr>
        <p:spPr>
          <a:xfrm>
            <a:off x="1778235" y="5035611"/>
            <a:ext cx="2286926" cy="30492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buFontTx/>
              <a:buNone/>
              <a:defRPr sz="1000" i="1"/>
            </a:lvl1pPr>
            <a:lvl2pPr marL="46038" indent="0">
              <a:buFontTx/>
              <a:buNone/>
              <a:defRPr/>
            </a:lvl2pPr>
            <a:lvl3pPr marL="271462" indent="0">
              <a:buFontTx/>
              <a:buNone/>
              <a:defRPr/>
            </a:lvl3pPr>
            <a:lvl4pPr marL="357187" indent="0">
              <a:buFontTx/>
              <a:buNone/>
              <a:defRPr/>
            </a:lvl4pPr>
            <a:lvl5pPr marL="538162" indent="0">
              <a:buFontTx/>
              <a:buNone/>
              <a:defRPr/>
            </a:lvl5pPr>
          </a:lstStyle>
          <a:p>
            <a:pPr lvl="0"/>
            <a:r>
              <a:rPr lang="en-US"/>
              <a:t>Function/Role</a:t>
            </a:r>
          </a:p>
        </p:txBody>
      </p:sp>
      <p:sp>
        <p:nvSpPr>
          <p:cNvPr id="121" name="Picture Placeholder 2">
            <a:extLst>
              <a:ext uri="{FF2B5EF4-FFF2-40B4-BE49-F238E27FC236}">
                <a16:creationId xmlns:a16="http://schemas.microsoft.com/office/drawing/2014/main" id="{052B5D5C-C35D-454A-8B07-42E2A29F74EA}"/>
              </a:ext>
            </a:extLst>
          </p:cNvPr>
          <p:cNvSpPr>
            <a:spLocks noGrp="1" noChangeAspect="1"/>
          </p:cNvSpPr>
          <p:nvPr>
            <p:ph type="pic" sz="quarter" idx="80"/>
          </p:nvPr>
        </p:nvSpPr>
        <p:spPr>
          <a:xfrm>
            <a:off x="4433186" y="1783764"/>
            <a:ext cx="934092" cy="1104678"/>
          </a:xfrm>
          <a:prstGeom prst="rect">
            <a:avLst/>
          </a:prstGeom>
          <a:solidFill>
            <a:srgbClr val="D1DAE3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FontTx/>
              <a:buNone/>
              <a:defRPr>
                <a:noFill/>
              </a:defRPr>
            </a:lvl1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25" name="Picture Placeholder 2">
            <a:extLst>
              <a:ext uri="{FF2B5EF4-FFF2-40B4-BE49-F238E27FC236}">
                <a16:creationId xmlns:a16="http://schemas.microsoft.com/office/drawing/2014/main" id="{3B06F66A-AEB8-6041-86A7-8997213BBE77}"/>
              </a:ext>
            </a:extLst>
          </p:cNvPr>
          <p:cNvSpPr>
            <a:spLocks noGrp="1" noChangeAspect="1"/>
          </p:cNvSpPr>
          <p:nvPr>
            <p:ph type="pic" sz="quarter" idx="84" hasCustomPrompt="1"/>
          </p:nvPr>
        </p:nvSpPr>
        <p:spPr>
          <a:xfrm>
            <a:off x="4433186" y="3303880"/>
            <a:ext cx="934092" cy="1104678"/>
          </a:xfrm>
          <a:prstGeom prst="rect">
            <a:avLst/>
          </a:prstGeom>
          <a:solidFill>
            <a:srgbClr val="D1DAE3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FontTx/>
              <a:buNone/>
              <a:defRPr>
                <a:noFill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34" name="Picture Placeholder 2">
            <a:extLst>
              <a:ext uri="{FF2B5EF4-FFF2-40B4-BE49-F238E27FC236}">
                <a16:creationId xmlns:a16="http://schemas.microsoft.com/office/drawing/2014/main" id="{131AA6AB-69D3-4647-8493-7841D303A711}"/>
              </a:ext>
            </a:extLst>
          </p:cNvPr>
          <p:cNvSpPr>
            <a:spLocks noGrp="1" noChangeAspect="1"/>
          </p:cNvSpPr>
          <p:nvPr>
            <p:ph type="pic" sz="quarter" idx="92" hasCustomPrompt="1"/>
          </p:nvPr>
        </p:nvSpPr>
        <p:spPr>
          <a:xfrm>
            <a:off x="8175193" y="1779268"/>
            <a:ext cx="934092" cy="1104678"/>
          </a:xfrm>
          <a:prstGeom prst="rect">
            <a:avLst/>
          </a:prstGeom>
          <a:solidFill>
            <a:srgbClr val="D1DAE3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FontTx/>
              <a:buNone/>
              <a:defRPr>
                <a:noFill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38" name="Picture Placeholder 2">
            <a:extLst>
              <a:ext uri="{FF2B5EF4-FFF2-40B4-BE49-F238E27FC236}">
                <a16:creationId xmlns:a16="http://schemas.microsoft.com/office/drawing/2014/main" id="{163F9142-E903-2940-B113-F58C6326B033}"/>
              </a:ext>
            </a:extLst>
          </p:cNvPr>
          <p:cNvSpPr>
            <a:spLocks noGrp="1" noChangeAspect="1"/>
          </p:cNvSpPr>
          <p:nvPr>
            <p:ph type="pic" sz="quarter" idx="96" hasCustomPrompt="1"/>
          </p:nvPr>
        </p:nvSpPr>
        <p:spPr>
          <a:xfrm>
            <a:off x="8176072" y="3299384"/>
            <a:ext cx="934092" cy="1106368"/>
          </a:xfrm>
          <a:prstGeom prst="rect">
            <a:avLst/>
          </a:prstGeom>
          <a:solidFill>
            <a:srgbClr val="D1DAE3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FontTx/>
              <a:buNone/>
              <a:defRPr>
                <a:noFill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42" name="Picture Placeholder 2">
            <a:extLst>
              <a:ext uri="{FF2B5EF4-FFF2-40B4-BE49-F238E27FC236}">
                <a16:creationId xmlns:a16="http://schemas.microsoft.com/office/drawing/2014/main" id="{281F52CE-4DC4-5C4B-9E55-3FB69BEFD6DD}"/>
              </a:ext>
            </a:extLst>
          </p:cNvPr>
          <p:cNvSpPr>
            <a:spLocks noGrp="1" noChangeAspect="1"/>
          </p:cNvSpPr>
          <p:nvPr>
            <p:ph type="pic" sz="quarter" idx="100" hasCustomPrompt="1"/>
          </p:nvPr>
        </p:nvSpPr>
        <p:spPr>
          <a:xfrm>
            <a:off x="8176072" y="4822314"/>
            <a:ext cx="933498" cy="1106368"/>
          </a:xfrm>
          <a:prstGeom prst="rect">
            <a:avLst/>
          </a:prstGeom>
          <a:solidFill>
            <a:srgbClr val="D1DAE3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FontTx/>
              <a:buNone/>
              <a:defRPr>
                <a:noFill/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59" name="Text Placeholder 10">
            <a:extLst>
              <a:ext uri="{FF2B5EF4-FFF2-40B4-BE49-F238E27FC236}">
                <a16:creationId xmlns:a16="http://schemas.microsoft.com/office/drawing/2014/main" id="{33E4A2AE-7E17-4C4F-A275-48DFCEFD9417}"/>
              </a:ext>
            </a:extLst>
          </p:cNvPr>
          <p:cNvSpPr>
            <a:spLocks noGrp="1" noChangeAspect="1"/>
          </p:cNvSpPr>
          <p:nvPr>
            <p:ph type="body" sz="quarter" idx="104" hasCustomPrompt="1"/>
          </p:nvPr>
        </p:nvSpPr>
        <p:spPr>
          <a:xfrm>
            <a:off x="5519364" y="2364406"/>
            <a:ext cx="2286926" cy="550914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lnSpc>
                <a:spcPct val="100000"/>
              </a:lnSpc>
              <a:buFontTx/>
              <a:buNone/>
              <a:defRPr sz="1000" spc="0"/>
            </a:lvl1pPr>
            <a:lvl2pPr marL="46038" indent="0">
              <a:buFontTx/>
              <a:buNone/>
              <a:defRPr/>
            </a:lvl2pPr>
            <a:lvl3pPr marL="271462" indent="0">
              <a:buFontTx/>
              <a:buNone/>
              <a:defRPr/>
            </a:lvl3pPr>
            <a:lvl4pPr marL="357187" indent="0">
              <a:buFontTx/>
              <a:buNone/>
              <a:defRPr/>
            </a:lvl4pPr>
            <a:lvl5pPr marL="538162" indent="0">
              <a:buFontTx/>
              <a:buNone/>
              <a:defRPr/>
            </a:lvl5pPr>
          </a:lstStyle>
          <a:p>
            <a:pPr lvl="0"/>
            <a:r>
              <a:rPr lang="en-US"/>
              <a:t>Summary of background</a:t>
            </a:r>
          </a:p>
        </p:txBody>
      </p:sp>
      <p:sp>
        <p:nvSpPr>
          <p:cNvPr id="160" name="Text Placeholder 14">
            <a:extLst>
              <a:ext uri="{FF2B5EF4-FFF2-40B4-BE49-F238E27FC236}">
                <a16:creationId xmlns:a16="http://schemas.microsoft.com/office/drawing/2014/main" id="{FE2BC6BF-6673-7341-B628-6033D4D92490}"/>
              </a:ext>
            </a:extLst>
          </p:cNvPr>
          <p:cNvSpPr>
            <a:spLocks noGrp="1" noChangeAspect="1"/>
          </p:cNvSpPr>
          <p:nvPr>
            <p:ph type="body" sz="quarter" idx="105" hasCustomPrompt="1"/>
          </p:nvPr>
        </p:nvSpPr>
        <p:spPr>
          <a:xfrm>
            <a:off x="5519364" y="1784806"/>
            <a:ext cx="2286926" cy="16008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buFontTx/>
              <a:buNone/>
              <a:defRPr sz="1150" spc="0"/>
            </a:lvl1pPr>
            <a:lvl2pPr marL="46038" indent="0">
              <a:buFontTx/>
              <a:buNone/>
              <a:defRPr sz="1150"/>
            </a:lvl2pPr>
            <a:lvl3pPr marL="271462" indent="0">
              <a:buFontTx/>
              <a:buNone/>
              <a:defRPr sz="1150"/>
            </a:lvl3pPr>
            <a:lvl4pPr marL="357187" indent="0">
              <a:buFontTx/>
              <a:buNone/>
              <a:defRPr sz="1150"/>
            </a:lvl4pPr>
            <a:lvl5pPr marL="538162" indent="0">
              <a:buFontTx/>
              <a:buNone/>
              <a:defRPr sz="1150"/>
            </a:lvl5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161" name="Text Placeholder 16">
            <a:extLst>
              <a:ext uri="{FF2B5EF4-FFF2-40B4-BE49-F238E27FC236}">
                <a16:creationId xmlns:a16="http://schemas.microsoft.com/office/drawing/2014/main" id="{D1370357-7BD8-0A4C-9686-8F7BA24345FF}"/>
              </a:ext>
            </a:extLst>
          </p:cNvPr>
          <p:cNvSpPr>
            <a:spLocks noGrp="1" noChangeAspect="1"/>
          </p:cNvSpPr>
          <p:nvPr>
            <p:ph type="body" sz="quarter" idx="106" hasCustomPrompt="1"/>
          </p:nvPr>
        </p:nvSpPr>
        <p:spPr>
          <a:xfrm>
            <a:off x="5518615" y="1993607"/>
            <a:ext cx="2286926" cy="30492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buFontTx/>
              <a:buNone/>
              <a:defRPr sz="1000" i="1"/>
            </a:lvl1pPr>
            <a:lvl2pPr marL="46038" indent="0">
              <a:buFontTx/>
              <a:buNone/>
              <a:defRPr/>
            </a:lvl2pPr>
            <a:lvl3pPr marL="271462" indent="0">
              <a:buFontTx/>
              <a:buNone/>
              <a:defRPr/>
            </a:lvl3pPr>
            <a:lvl4pPr marL="357187" indent="0">
              <a:buFontTx/>
              <a:buNone/>
              <a:defRPr/>
            </a:lvl4pPr>
            <a:lvl5pPr marL="538162" indent="0">
              <a:buFontTx/>
              <a:buNone/>
              <a:defRPr/>
            </a:lvl5pPr>
          </a:lstStyle>
          <a:p>
            <a:pPr lvl="0"/>
            <a:r>
              <a:rPr lang="en-US"/>
              <a:t>Function/Role</a:t>
            </a:r>
          </a:p>
        </p:txBody>
      </p:sp>
      <p:sp>
        <p:nvSpPr>
          <p:cNvPr id="162" name="Text Placeholder 10">
            <a:extLst>
              <a:ext uri="{FF2B5EF4-FFF2-40B4-BE49-F238E27FC236}">
                <a16:creationId xmlns:a16="http://schemas.microsoft.com/office/drawing/2014/main" id="{C8A10C82-9413-FB4A-BCA8-7E1355023917}"/>
              </a:ext>
            </a:extLst>
          </p:cNvPr>
          <p:cNvSpPr>
            <a:spLocks noGrp="1" noChangeAspect="1"/>
          </p:cNvSpPr>
          <p:nvPr>
            <p:ph type="body" sz="quarter" idx="107" hasCustomPrompt="1"/>
          </p:nvPr>
        </p:nvSpPr>
        <p:spPr>
          <a:xfrm>
            <a:off x="5519364" y="3876407"/>
            <a:ext cx="2286926" cy="549727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lnSpc>
                <a:spcPct val="100000"/>
              </a:lnSpc>
              <a:buFontTx/>
              <a:buNone/>
              <a:defRPr sz="1000" spc="0"/>
            </a:lvl1pPr>
            <a:lvl2pPr marL="46038" indent="0">
              <a:buFontTx/>
              <a:buNone/>
              <a:defRPr/>
            </a:lvl2pPr>
            <a:lvl3pPr marL="271462" indent="0">
              <a:buFontTx/>
              <a:buNone/>
              <a:defRPr/>
            </a:lvl3pPr>
            <a:lvl4pPr marL="357187" indent="0">
              <a:buFontTx/>
              <a:buNone/>
              <a:defRPr/>
            </a:lvl4pPr>
            <a:lvl5pPr marL="538162" indent="0">
              <a:buFontTx/>
              <a:buNone/>
              <a:defRPr/>
            </a:lvl5pPr>
          </a:lstStyle>
          <a:p>
            <a:pPr lvl="0"/>
            <a:r>
              <a:rPr lang="en-US"/>
              <a:t>Summary of background</a:t>
            </a:r>
          </a:p>
        </p:txBody>
      </p:sp>
      <p:sp>
        <p:nvSpPr>
          <p:cNvPr id="163" name="Text Placeholder 14">
            <a:extLst>
              <a:ext uri="{FF2B5EF4-FFF2-40B4-BE49-F238E27FC236}">
                <a16:creationId xmlns:a16="http://schemas.microsoft.com/office/drawing/2014/main" id="{A78F47B2-2846-714D-AC79-DE277B846609}"/>
              </a:ext>
            </a:extLst>
          </p:cNvPr>
          <p:cNvSpPr>
            <a:spLocks noGrp="1" noChangeAspect="1"/>
          </p:cNvSpPr>
          <p:nvPr>
            <p:ph type="body" sz="quarter" idx="108" hasCustomPrompt="1"/>
          </p:nvPr>
        </p:nvSpPr>
        <p:spPr>
          <a:xfrm>
            <a:off x="5519364" y="3304006"/>
            <a:ext cx="2286926" cy="16008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buFontTx/>
              <a:buNone/>
              <a:defRPr sz="1150" spc="0"/>
            </a:lvl1pPr>
            <a:lvl2pPr marL="46038" indent="0">
              <a:buFontTx/>
              <a:buNone/>
              <a:defRPr sz="1150"/>
            </a:lvl2pPr>
            <a:lvl3pPr marL="271462" indent="0">
              <a:buFontTx/>
              <a:buNone/>
              <a:defRPr sz="1150"/>
            </a:lvl3pPr>
            <a:lvl4pPr marL="357187" indent="0">
              <a:buFontTx/>
              <a:buNone/>
              <a:defRPr sz="1150"/>
            </a:lvl4pPr>
            <a:lvl5pPr marL="538162" indent="0">
              <a:buFontTx/>
              <a:buNone/>
              <a:defRPr sz="1150"/>
            </a:lvl5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164" name="Text Placeholder 16">
            <a:extLst>
              <a:ext uri="{FF2B5EF4-FFF2-40B4-BE49-F238E27FC236}">
                <a16:creationId xmlns:a16="http://schemas.microsoft.com/office/drawing/2014/main" id="{5887964F-FA09-CC4C-B5EC-FC3C36876447}"/>
              </a:ext>
            </a:extLst>
          </p:cNvPr>
          <p:cNvSpPr>
            <a:spLocks noGrp="1" noChangeAspect="1"/>
          </p:cNvSpPr>
          <p:nvPr>
            <p:ph type="body" sz="quarter" idx="109" hasCustomPrompt="1"/>
          </p:nvPr>
        </p:nvSpPr>
        <p:spPr>
          <a:xfrm>
            <a:off x="5519364" y="3512807"/>
            <a:ext cx="2286926" cy="30492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buFontTx/>
              <a:buNone/>
              <a:defRPr sz="1000" i="1"/>
            </a:lvl1pPr>
            <a:lvl2pPr marL="46038" indent="0">
              <a:buFontTx/>
              <a:buNone/>
              <a:defRPr/>
            </a:lvl2pPr>
            <a:lvl3pPr marL="271462" indent="0">
              <a:buFontTx/>
              <a:buNone/>
              <a:defRPr/>
            </a:lvl3pPr>
            <a:lvl4pPr marL="357187" indent="0">
              <a:buFontTx/>
              <a:buNone/>
              <a:defRPr/>
            </a:lvl4pPr>
            <a:lvl5pPr marL="538162" indent="0">
              <a:buFontTx/>
              <a:buNone/>
              <a:defRPr/>
            </a:lvl5pPr>
          </a:lstStyle>
          <a:p>
            <a:pPr lvl="0"/>
            <a:r>
              <a:rPr lang="en-US"/>
              <a:t>Function/Role</a:t>
            </a:r>
          </a:p>
        </p:txBody>
      </p:sp>
      <p:sp>
        <p:nvSpPr>
          <p:cNvPr id="165" name="Text Placeholder 10">
            <a:extLst>
              <a:ext uri="{FF2B5EF4-FFF2-40B4-BE49-F238E27FC236}">
                <a16:creationId xmlns:a16="http://schemas.microsoft.com/office/drawing/2014/main" id="{5F01192D-829F-A94D-AAA6-AE92C5F5904D}"/>
              </a:ext>
            </a:extLst>
          </p:cNvPr>
          <p:cNvSpPr>
            <a:spLocks noGrp="1" noChangeAspect="1"/>
          </p:cNvSpPr>
          <p:nvPr>
            <p:ph type="body" sz="quarter" idx="110" hasCustomPrompt="1"/>
          </p:nvPr>
        </p:nvSpPr>
        <p:spPr>
          <a:xfrm>
            <a:off x="5519364" y="5406411"/>
            <a:ext cx="2286926" cy="549727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lnSpc>
                <a:spcPct val="100000"/>
              </a:lnSpc>
              <a:buFontTx/>
              <a:buNone/>
              <a:defRPr sz="1000" spc="0"/>
            </a:lvl1pPr>
            <a:lvl2pPr marL="46038" indent="0">
              <a:buFontTx/>
              <a:buNone/>
              <a:defRPr/>
            </a:lvl2pPr>
            <a:lvl3pPr marL="271462" indent="0">
              <a:buFontTx/>
              <a:buNone/>
              <a:defRPr/>
            </a:lvl3pPr>
            <a:lvl4pPr marL="357187" indent="0">
              <a:buFontTx/>
              <a:buNone/>
              <a:defRPr/>
            </a:lvl4pPr>
            <a:lvl5pPr marL="538162" indent="0">
              <a:buFontTx/>
              <a:buNone/>
              <a:defRPr/>
            </a:lvl5pPr>
          </a:lstStyle>
          <a:p>
            <a:pPr lvl="0"/>
            <a:r>
              <a:rPr lang="en-US"/>
              <a:t>Summary of background</a:t>
            </a:r>
          </a:p>
        </p:txBody>
      </p:sp>
      <p:sp>
        <p:nvSpPr>
          <p:cNvPr id="166" name="Text Placeholder 14">
            <a:extLst>
              <a:ext uri="{FF2B5EF4-FFF2-40B4-BE49-F238E27FC236}">
                <a16:creationId xmlns:a16="http://schemas.microsoft.com/office/drawing/2014/main" id="{6530C860-E40B-7E40-96E6-21DFFF4E6CD8}"/>
              </a:ext>
            </a:extLst>
          </p:cNvPr>
          <p:cNvSpPr>
            <a:spLocks noGrp="1" noChangeAspect="1"/>
          </p:cNvSpPr>
          <p:nvPr>
            <p:ph type="body" sz="quarter" idx="111" hasCustomPrompt="1"/>
          </p:nvPr>
        </p:nvSpPr>
        <p:spPr>
          <a:xfrm>
            <a:off x="5519364" y="4826810"/>
            <a:ext cx="2286926" cy="16008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buFontTx/>
              <a:buNone/>
              <a:defRPr sz="1150" spc="0"/>
            </a:lvl1pPr>
            <a:lvl2pPr marL="46038" indent="0">
              <a:buFontTx/>
              <a:buNone/>
              <a:defRPr sz="1150"/>
            </a:lvl2pPr>
            <a:lvl3pPr marL="271462" indent="0">
              <a:buFontTx/>
              <a:buNone/>
              <a:defRPr sz="1150"/>
            </a:lvl3pPr>
            <a:lvl4pPr marL="357187" indent="0">
              <a:buFontTx/>
              <a:buNone/>
              <a:defRPr sz="1150"/>
            </a:lvl4pPr>
            <a:lvl5pPr marL="538162" indent="0">
              <a:buFontTx/>
              <a:buNone/>
              <a:defRPr sz="1150"/>
            </a:lvl5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167" name="Text Placeholder 16">
            <a:extLst>
              <a:ext uri="{FF2B5EF4-FFF2-40B4-BE49-F238E27FC236}">
                <a16:creationId xmlns:a16="http://schemas.microsoft.com/office/drawing/2014/main" id="{11972ADC-C30C-AD40-8926-B29D21EE6CDC}"/>
              </a:ext>
            </a:extLst>
          </p:cNvPr>
          <p:cNvSpPr>
            <a:spLocks noGrp="1" noChangeAspect="1"/>
          </p:cNvSpPr>
          <p:nvPr>
            <p:ph type="body" sz="quarter" idx="112" hasCustomPrompt="1"/>
          </p:nvPr>
        </p:nvSpPr>
        <p:spPr>
          <a:xfrm>
            <a:off x="5519364" y="5035611"/>
            <a:ext cx="2286926" cy="30492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buFontTx/>
              <a:buNone/>
              <a:defRPr sz="1000" i="1"/>
            </a:lvl1pPr>
            <a:lvl2pPr marL="46038" indent="0">
              <a:buFontTx/>
              <a:buNone/>
              <a:defRPr/>
            </a:lvl2pPr>
            <a:lvl3pPr marL="271462" indent="0">
              <a:buFontTx/>
              <a:buNone/>
              <a:defRPr/>
            </a:lvl3pPr>
            <a:lvl4pPr marL="357187" indent="0">
              <a:buFontTx/>
              <a:buNone/>
              <a:defRPr/>
            </a:lvl4pPr>
            <a:lvl5pPr marL="538162" indent="0">
              <a:buFontTx/>
              <a:buNone/>
              <a:defRPr/>
            </a:lvl5pPr>
          </a:lstStyle>
          <a:p>
            <a:pPr lvl="0"/>
            <a:r>
              <a:rPr lang="en-US"/>
              <a:t>Function/Role</a:t>
            </a:r>
          </a:p>
        </p:txBody>
      </p:sp>
      <p:sp>
        <p:nvSpPr>
          <p:cNvPr id="177" name="Text Placeholder 10">
            <a:extLst>
              <a:ext uri="{FF2B5EF4-FFF2-40B4-BE49-F238E27FC236}">
                <a16:creationId xmlns:a16="http://schemas.microsoft.com/office/drawing/2014/main" id="{66B1BC70-1EDC-A848-AC69-002510C8E60C}"/>
              </a:ext>
            </a:extLst>
          </p:cNvPr>
          <p:cNvSpPr>
            <a:spLocks noGrp="1" noChangeAspect="1"/>
          </p:cNvSpPr>
          <p:nvPr>
            <p:ph type="body" sz="quarter" idx="113" hasCustomPrompt="1"/>
          </p:nvPr>
        </p:nvSpPr>
        <p:spPr>
          <a:xfrm>
            <a:off x="9256924" y="2359910"/>
            <a:ext cx="2286926" cy="550914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lnSpc>
                <a:spcPct val="100000"/>
              </a:lnSpc>
              <a:buFontTx/>
              <a:buNone/>
              <a:defRPr sz="1000" spc="0"/>
            </a:lvl1pPr>
            <a:lvl2pPr marL="46038" indent="0">
              <a:buFontTx/>
              <a:buNone/>
              <a:defRPr/>
            </a:lvl2pPr>
            <a:lvl3pPr marL="271462" indent="0">
              <a:buFontTx/>
              <a:buNone/>
              <a:defRPr/>
            </a:lvl3pPr>
            <a:lvl4pPr marL="357187" indent="0">
              <a:buFontTx/>
              <a:buNone/>
              <a:defRPr/>
            </a:lvl4pPr>
            <a:lvl5pPr marL="538162" indent="0">
              <a:buFontTx/>
              <a:buNone/>
              <a:defRPr/>
            </a:lvl5pPr>
          </a:lstStyle>
          <a:p>
            <a:pPr lvl="0"/>
            <a:r>
              <a:rPr lang="en-US"/>
              <a:t>Summary of background</a:t>
            </a:r>
          </a:p>
        </p:txBody>
      </p:sp>
      <p:sp>
        <p:nvSpPr>
          <p:cNvPr id="178" name="Text Placeholder 14">
            <a:extLst>
              <a:ext uri="{FF2B5EF4-FFF2-40B4-BE49-F238E27FC236}">
                <a16:creationId xmlns:a16="http://schemas.microsoft.com/office/drawing/2014/main" id="{65FB4B36-B2A2-A745-9801-270C3AECD8AA}"/>
              </a:ext>
            </a:extLst>
          </p:cNvPr>
          <p:cNvSpPr>
            <a:spLocks noGrp="1" noChangeAspect="1"/>
          </p:cNvSpPr>
          <p:nvPr>
            <p:ph type="body" sz="quarter" idx="114" hasCustomPrompt="1"/>
          </p:nvPr>
        </p:nvSpPr>
        <p:spPr>
          <a:xfrm>
            <a:off x="9256924" y="1780310"/>
            <a:ext cx="2286926" cy="16008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buFontTx/>
              <a:buNone/>
              <a:defRPr sz="1150" spc="0"/>
            </a:lvl1pPr>
            <a:lvl2pPr marL="46038" indent="0">
              <a:buFontTx/>
              <a:buNone/>
              <a:defRPr sz="1150"/>
            </a:lvl2pPr>
            <a:lvl3pPr marL="271462" indent="0">
              <a:buFontTx/>
              <a:buNone/>
              <a:defRPr sz="1150"/>
            </a:lvl3pPr>
            <a:lvl4pPr marL="357187" indent="0">
              <a:buFontTx/>
              <a:buNone/>
              <a:defRPr sz="1150"/>
            </a:lvl4pPr>
            <a:lvl5pPr marL="538162" indent="0">
              <a:buFontTx/>
              <a:buNone/>
              <a:defRPr sz="1150"/>
            </a:lvl5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179" name="Text Placeholder 16">
            <a:extLst>
              <a:ext uri="{FF2B5EF4-FFF2-40B4-BE49-F238E27FC236}">
                <a16:creationId xmlns:a16="http://schemas.microsoft.com/office/drawing/2014/main" id="{8CCB3875-0A0F-E840-A0ED-6568BDC6B016}"/>
              </a:ext>
            </a:extLst>
          </p:cNvPr>
          <p:cNvSpPr>
            <a:spLocks noGrp="1" noChangeAspect="1"/>
          </p:cNvSpPr>
          <p:nvPr>
            <p:ph type="body" sz="quarter" idx="115" hasCustomPrompt="1"/>
          </p:nvPr>
        </p:nvSpPr>
        <p:spPr>
          <a:xfrm>
            <a:off x="9257562" y="1989111"/>
            <a:ext cx="2286926" cy="30492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buFontTx/>
              <a:buNone/>
              <a:defRPr sz="1000" i="1"/>
            </a:lvl1pPr>
            <a:lvl2pPr marL="46038" indent="0">
              <a:buFontTx/>
              <a:buNone/>
              <a:defRPr/>
            </a:lvl2pPr>
            <a:lvl3pPr marL="271462" indent="0">
              <a:buFontTx/>
              <a:buNone/>
              <a:defRPr/>
            </a:lvl3pPr>
            <a:lvl4pPr marL="357187" indent="0">
              <a:buFontTx/>
              <a:buNone/>
              <a:defRPr/>
            </a:lvl4pPr>
            <a:lvl5pPr marL="538162" indent="0">
              <a:buFontTx/>
              <a:buNone/>
              <a:defRPr/>
            </a:lvl5pPr>
          </a:lstStyle>
          <a:p>
            <a:pPr lvl="0"/>
            <a:r>
              <a:rPr lang="en-US"/>
              <a:t>Function/Role</a:t>
            </a:r>
          </a:p>
        </p:txBody>
      </p:sp>
      <p:sp>
        <p:nvSpPr>
          <p:cNvPr id="180" name="Text Placeholder 10">
            <a:extLst>
              <a:ext uri="{FF2B5EF4-FFF2-40B4-BE49-F238E27FC236}">
                <a16:creationId xmlns:a16="http://schemas.microsoft.com/office/drawing/2014/main" id="{59A68BDD-22E3-9E47-A703-5ABB474FB44D}"/>
              </a:ext>
            </a:extLst>
          </p:cNvPr>
          <p:cNvSpPr>
            <a:spLocks noGrp="1" noChangeAspect="1"/>
          </p:cNvSpPr>
          <p:nvPr>
            <p:ph type="body" sz="quarter" idx="116" hasCustomPrompt="1"/>
          </p:nvPr>
        </p:nvSpPr>
        <p:spPr>
          <a:xfrm>
            <a:off x="9256924" y="3871911"/>
            <a:ext cx="2286926" cy="549727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lnSpc>
                <a:spcPct val="100000"/>
              </a:lnSpc>
              <a:buFontTx/>
              <a:buNone/>
              <a:defRPr sz="1000" spc="0"/>
            </a:lvl1pPr>
            <a:lvl2pPr marL="46038" indent="0">
              <a:buFontTx/>
              <a:buNone/>
              <a:defRPr/>
            </a:lvl2pPr>
            <a:lvl3pPr marL="271462" indent="0">
              <a:buFontTx/>
              <a:buNone/>
              <a:defRPr/>
            </a:lvl3pPr>
            <a:lvl4pPr marL="357187" indent="0">
              <a:buFontTx/>
              <a:buNone/>
              <a:defRPr/>
            </a:lvl4pPr>
            <a:lvl5pPr marL="538162" indent="0">
              <a:buFontTx/>
              <a:buNone/>
              <a:defRPr/>
            </a:lvl5pPr>
          </a:lstStyle>
          <a:p>
            <a:pPr lvl="0"/>
            <a:r>
              <a:rPr lang="en-US"/>
              <a:t>Summary of background</a:t>
            </a:r>
          </a:p>
        </p:txBody>
      </p:sp>
      <p:sp>
        <p:nvSpPr>
          <p:cNvPr id="181" name="Text Placeholder 14">
            <a:extLst>
              <a:ext uri="{FF2B5EF4-FFF2-40B4-BE49-F238E27FC236}">
                <a16:creationId xmlns:a16="http://schemas.microsoft.com/office/drawing/2014/main" id="{30F4A901-EA22-6D47-A340-28A7FFE75558}"/>
              </a:ext>
            </a:extLst>
          </p:cNvPr>
          <p:cNvSpPr>
            <a:spLocks noGrp="1" noChangeAspect="1"/>
          </p:cNvSpPr>
          <p:nvPr>
            <p:ph type="body" sz="quarter" idx="117" hasCustomPrompt="1"/>
          </p:nvPr>
        </p:nvSpPr>
        <p:spPr>
          <a:xfrm>
            <a:off x="9256924" y="3299510"/>
            <a:ext cx="2286926" cy="16008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buFontTx/>
              <a:buNone/>
              <a:defRPr sz="1150" spc="0"/>
            </a:lvl1pPr>
            <a:lvl2pPr marL="46038" indent="0">
              <a:buFontTx/>
              <a:buNone/>
              <a:defRPr sz="1150"/>
            </a:lvl2pPr>
            <a:lvl3pPr marL="271462" indent="0">
              <a:buFontTx/>
              <a:buNone/>
              <a:defRPr sz="1150"/>
            </a:lvl3pPr>
            <a:lvl4pPr marL="357187" indent="0">
              <a:buFontTx/>
              <a:buNone/>
              <a:defRPr sz="1150"/>
            </a:lvl4pPr>
            <a:lvl5pPr marL="538162" indent="0">
              <a:buFontTx/>
              <a:buNone/>
              <a:defRPr sz="1150"/>
            </a:lvl5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182" name="Text Placeholder 16">
            <a:extLst>
              <a:ext uri="{FF2B5EF4-FFF2-40B4-BE49-F238E27FC236}">
                <a16:creationId xmlns:a16="http://schemas.microsoft.com/office/drawing/2014/main" id="{C0C00234-E76E-A84D-B8E8-413D63FA261D}"/>
              </a:ext>
            </a:extLst>
          </p:cNvPr>
          <p:cNvSpPr>
            <a:spLocks noGrp="1" noChangeAspect="1"/>
          </p:cNvSpPr>
          <p:nvPr>
            <p:ph type="body" sz="quarter" idx="118" hasCustomPrompt="1"/>
          </p:nvPr>
        </p:nvSpPr>
        <p:spPr>
          <a:xfrm>
            <a:off x="9256924" y="3508311"/>
            <a:ext cx="2286926" cy="30492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buFontTx/>
              <a:buNone/>
              <a:defRPr sz="1000" i="1"/>
            </a:lvl1pPr>
            <a:lvl2pPr marL="46038" indent="0">
              <a:buFontTx/>
              <a:buNone/>
              <a:defRPr/>
            </a:lvl2pPr>
            <a:lvl3pPr marL="271462" indent="0">
              <a:buFontTx/>
              <a:buNone/>
              <a:defRPr/>
            </a:lvl3pPr>
            <a:lvl4pPr marL="357187" indent="0">
              <a:buFontTx/>
              <a:buNone/>
              <a:defRPr/>
            </a:lvl4pPr>
            <a:lvl5pPr marL="538162" indent="0">
              <a:buFontTx/>
              <a:buNone/>
              <a:defRPr/>
            </a:lvl5pPr>
          </a:lstStyle>
          <a:p>
            <a:pPr lvl="0"/>
            <a:r>
              <a:rPr lang="en-US"/>
              <a:t>Function/Role</a:t>
            </a:r>
          </a:p>
        </p:txBody>
      </p:sp>
      <p:sp>
        <p:nvSpPr>
          <p:cNvPr id="183" name="Text Placeholder 10">
            <a:extLst>
              <a:ext uri="{FF2B5EF4-FFF2-40B4-BE49-F238E27FC236}">
                <a16:creationId xmlns:a16="http://schemas.microsoft.com/office/drawing/2014/main" id="{D35F0340-8B74-6D4D-B7E3-8959D4D62374}"/>
              </a:ext>
            </a:extLst>
          </p:cNvPr>
          <p:cNvSpPr>
            <a:spLocks noGrp="1" noChangeAspect="1"/>
          </p:cNvSpPr>
          <p:nvPr>
            <p:ph type="body" sz="quarter" idx="119" hasCustomPrompt="1"/>
          </p:nvPr>
        </p:nvSpPr>
        <p:spPr>
          <a:xfrm>
            <a:off x="9256924" y="5401915"/>
            <a:ext cx="2286926" cy="549727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lnSpc>
                <a:spcPct val="100000"/>
              </a:lnSpc>
              <a:buFontTx/>
              <a:buNone/>
              <a:defRPr sz="1000" spc="0"/>
            </a:lvl1pPr>
            <a:lvl2pPr marL="46038" indent="0">
              <a:buFontTx/>
              <a:buNone/>
              <a:defRPr/>
            </a:lvl2pPr>
            <a:lvl3pPr marL="271462" indent="0">
              <a:buFontTx/>
              <a:buNone/>
              <a:defRPr/>
            </a:lvl3pPr>
            <a:lvl4pPr marL="357187" indent="0">
              <a:buFontTx/>
              <a:buNone/>
              <a:defRPr/>
            </a:lvl4pPr>
            <a:lvl5pPr marL="538162" indent="0">
              <a:buFontTx/>
              <a:buNone/>
              <a:defRPr/>
            </a:lvl5pPr>
          </a:lstStyle>
          <a:p>
            <a:pPr lvl="0"/>
            <a:r>
              <a:rPr lang="en-US"/>
              <a:t>Summary of background</a:t>
            </a:r>
          </a:p>
        </p:txBody>
      </p:sp>
      <p:sp>
        <p:nvSpPr>
          <p:cNvPr id="184" name="Text Placeholder 14">
            <a:extLst>
              <a:ext uri="{FF2B5EF4-FFF2-40B4-BE49-F238E27FC236}">
                <a16:creationId xmlns:a16="http://schemas.microsoft.com/office/drawing/2014/main" id="{D69E6FF2-AF87-A845-9D10-A697E3BEAF73}"/>
              </a:ext>
            </a:extLst>
          </p:cNvPr>
          <p:cNvSpPr>
            <a:spLocks noGrp="1" noChangeAspect="1"/>
          </p:cNvSpPr>
          <p:nvPr>
            <p:ph type="body" sz="quarter" idx="120" hasCustomPrompt="1"/>
          </p:nvPr>
        </p:nvSpPr>
        <p:spPr>
          <a:xfrm>
            <a:off x="9256924" y="4822314"/>
            <a:ext cx="2286926" cy="16008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buFontTx/>
              <a:buNone/>
              <a:defRPr sz="1150" spc="0"/>
            </a:lvl1pPr>
            <a:lvl2pPr marL="46038" indent="0">
              <a:buFontTx/>
              <a:buNone/>
              <a:defRPr sz="1150"/>
            </a:lvl2pPr>
            <a:lvl3pPr marL="271462" indent="0">
              <a:buFontTx/>
              <a:buNone/>
              <a:defRPr sz="1150"/>
            </a:lvl3pPr>
            <a:lvl4pPr marL="357187" indent="0">
              <a:buFontTx/>
              <a:buNone/>
              <a:defRPr sz="1150"/>
            </a:lvl4pPr>
            <a:lvl5pPr marL="538162" indent="0">
              <a:buFontTx/>
              <a:buNone/>
              <a:defRPr sz="1150"/>
            </a:lvl5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185" name="Text Placeholder 16">
            <a:extLst>
              <a:ext uri="{FF2B5EF4-FFF2-40B4-BE49-F238E27FC236}">
                <a16:creationId xmlns:a16="http://schemas.microsoft.com/office/drawing/2014/main" id="{AD3ADA6F-734D-BC4B-9104-86F5F10E4C1E}"/>
              </a:ext>
            </a:extLst>
          </p:cNvPr>
          <p:cNvSpPr>
            <a:spLocks noGrp="1" noChangeAspect="1"/>
          </p:cNvSpPr>
          <p:nvPr>
            <p:ph type="body" sz="quarter" idx="121" hasCustomPrompt="1"/>
          </p:nvPr>
        </p:nvSpPr>
        <p:spPr>
          <a:xfrm>
            <a:off x="9256924" y="5031115"/>
            <a:ext cx="2286926" cy="30492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buFontTx/>
              <a:buNone/>
              <a:defRPr sz="1000" i="1"/>
            </a:lvl1pPr>
            <a:lvl2pPr marL="46038" indent="0">
              <a:buFontTx/>
              <a:buNone/>
              <a:defRPr/>
            </a:lvl2pPr>
            <a:lvl3pPr marL="271462" indent="0">
              <a:buFontTx/>
              <a:buNone/>
              <a:defRPr/>
            </a:lvl3pPr>
            <a:lvl4pPr marL="357187" indent="0">
              <a:buFontTx/>
              <a:buNone/>
              <a:defRPr/>
            </a:lvl4pPr>
            <a:lvl5pPr marL="538162" indent="0">
              <a:buFontTx/>
              <a:buNone/>
              <a:defRPr/>
            </a:lvl5pPr>
          </a:lstStyle>
          <a:p>
            <a:pPr lvl="0"/>
            <a:r>
              <a:rPr lang="en-US"/>
              <a:t>Function/Role</a:t>
            </a:r>
          </a:p>
        </p:txBody>
      </p:sp>
      <p:sp>
        <p:nvSpPr>
          <p:cNvPr id="188" name="Picture Placeholder 2">
            <a:extLst>
              <a:ext uri="{FF2B5EF4-FFF2-40B4-BE49-F238E27FC236}">
                <a16:creationId xmlns:a16="http://schemas.microsoft.com/office/drawing/2014/main" id="{ECF68313-78C7-C241-A10D-520599054286}"/>
              </a:ext>
            </a:extLst>
          </p:cNvPr>
          <p:cNvSpPr>
            <a:spLocks noGrp="1" noChangeAspect="1"/>
          </p:cNvSpPr>
          <p:nvPr>
            <p:ph type="pic" sz="quarter" idx="122" hasCustomPrompt="1"/>
          </p:nvPr>
        </p:nvSpPr>
        <p:spPr>
          <a:xfrm>
            <a:off x="4433186" y="4826810"/>
            <a:ext cx="934092" cy="1106368"/>
          </a:xfrm>
          <a:prstGeom prst="rect">
            <a:avLst/>
          </a:prstGeom>
          <a:solidFill>
            <a:srgbClr val="D1DAE3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FontTx/>
              <a:buNone/>
              <a:defRPr>
                <a:noFill/>
              </a:defRPr>
            </a:lvl1pPr>
          </a:lstStyle>
          <a:p>
            <a:r>
              <a:rPr lang="en-US"/>
              <a:t>add picture</a:t>
            </a:r>
          </a:p>
        </p:txBody>
      </p:sp>
      <p:sp>
        <p:nvSpPr>
          <p:cNvPr id="41" name="Slide Number Placeholder 5">
            <a:extLst>
              <a:ext uri="{FF2B5EF4-FFF2-40B4-BE49-F238E27FC236}">
                <a16:creationId xmlns:a16="http://schemas.microsoft.com/office/drawing/2014/main" id="{D5F7D7CF-F1DF-8840-9E79-A48C2C23EC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95EDAFD-0C7E-FB5E-9A7E-4BB4F0859DC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38935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07AD498-453D-3A49-801C-207237AA8CE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85800" y="1694260"/>
            <a:ext cx="5233104" cy="25834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0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35" name="Text Placeholder 30">
            <a:extLst>
              <a:ext uri="{FF2B5EF4-FFF2-40B4-BE49-F238E27FC236}">
                <a16:creationId xmlns:a16="http://schemas.microsoft.com/office/drawing/2014/main" id="{F14A1EE1-3515-6C4C-BF67-D020866CAFB8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85800" y="2212848"/>
            <a:ext cx="5232399" cy="3660467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900"/>
              </a:spcBef>
              <a:defRPr lang="en-GB" sz="1800" smtClean="0">
                <a:solidFill>
                  <a:schemeClr val="tx1"/>
                </a:solidFill>
                <a:effectLst/>
              </a:defRPr>
            </a:lvl1pPr>
          </a:lstStyle>
          <a:p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Click to add text column. Lorem ipsum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sit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amet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consetetur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sadipscing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elitr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sed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diam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nonumy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eirmod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tempor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invidunt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ut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labore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dolore magna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aliquyam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erat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sed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diam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voluptua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At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vero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eos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accusam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justo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duo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dolores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rebum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</a:t>
            </a:r>
          </a:p>
          <a:p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Stet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clita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kasd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gubergren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no sea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takimata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sanctus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est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Lorem ipsum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sit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amet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Lorem ipsum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sit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amet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consetetur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sadipscing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elitr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sed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diam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nonumy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eirmod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tempor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invidunt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ut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labore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dolore magna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aliquyam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erat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sed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diam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voluptua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At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vero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eos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accusam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justo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duo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dolores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rebum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Stet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clita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kasd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gubergren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</a:t>
            </a:r>
            <a:r>
              <a:rPr lang="en-US"/>
              <a:t>At </a:t>
            </a:r>
            <a:r>
              <a:rPr lang="en-US" err="1"/>
              <a:t>vero</a:t>
            </a:r>
            <a:r>
              <a:rPr lang="en-US"/>
              <a:t> </a:t>
            </a:r>
            <a:r>
              <a:rPr lang="en-US" err="1"/>
              <a:t>eos</a:t>
            </a:r>
            <a:r>
              <a:rPr lang="en-US"/>
              <a:t> et </a:t>
            </a:r>
            <a:r>
              <a:rPr lang="en-US" err="1"/>
              <a:t>accusam</a:t>
            </a:r>
            <a:r>
              <a:rPr lang="en-US"/>
              <a:t> et </a:t>
            </a:r>
            <a:r>
              <a:rPr lang="en-US" err="1"/>
              <a:t>justo</a:t>
            </a:r>
            <a:r>
              <a:rPr lang="en-US"/>
              <a:t> duo </a:t>
            </a:r>
            <a:r>
              <a:rPr lang="en-US" err="1"/>
              <a:t>dolores</a:t>
            </a:r>
            <a:r>
              <a:rPr lang="en-US"/>
              <a:t> et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rebum</a:t>
            </a:r>
            <a:r>
              <a:rPr lang="en-US"/>
              <a:t>. </a:t>
            </a:r>
            <a:endParaRPr lang="en-GB">
              <a:solidFill>
                <a:srgbClr val="0E141F"/>
              </a:solidFill>
              <a:effectLst/>
              <a:latin typeface="GE Inspira Sans" panose="020B0503060000000003" pitchFamily="34" charset="77"/>
            </a:endParaRPr>
          </a:p>
        </p:txBody>
      </p:sp>
      <p:sp>
        <p:nvSpPr>
          <p:cNvPr id="12" name="Title 21">
            <a:extLst>
              <a:ext uri="{FF2B5EF4-FFF2-40B4-BE49-F238E27FC236}">
                <a16:creationId xmlns:a16="http://schemas.microsoft.com/office/drawing/2014/main" id="{90531025-6491-9E46-A705-C2686A2BF7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403268"/>
            <a:ext cx="10432800" cy="908101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lang="en-GB" b="0" i="0" u="none" strike="noStrike" smtClean="0">
                <a:effectLst/>
                <a:latin typeface="+mj-lt"/>
              </a:defRPr>
            </a:lvl1pPr>
          </a:lstStyle>
          <a:p>
            <a:r>
              <a:rPr lang="en-US"/>
              <a:t>This is a two-line page title, click to add text</a:t>
            </a:r>
            <a:br>
              <a:rPr lang="en-US"/>
            </a:br>
            <a:r>
              <a:rPr lang="en-US"/>
              <a:t>Lorem ipsum dolor sit amet, consetetur </a:t>
            </a:r>
            <a:r>
              <a:rPr lang="en-US" err="1"/>
              <a:t>sadipscing</a:t>
            </a:r>
            <a:r>
              <a:rPr lang="en-US"/>
              <a:t> </a:t>
            </a:r>
            <a:r>
              <a:rPr lang="en-US" err="1"/>
              <a:t>elitr</a:t>
            </a:r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1EFC826A-8D82-4B45-92C1-FB977F37D5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CD4D6145-1AA7-3C46-AF67-26B5558942A9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273098" y="1694260"/>
            <a:ext cx="5233104" cy="25834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0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13" name="Text Placeholder 30">
            <a:extLst>
              <a:ext uri="{FF2B5EF4-FFF2-40B4-BE49-F238E27FC236}">
                <a16:creationId xmlns:a16="http://schemas.microsoft.com/office/drawing/2014/main" id="{926BEE2D-A7D9-5646-87FD-AF37C7E7564D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273098" y="2208450"/>
            <a:ext cx="5232399" cy="3660467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900"/>
              </a:spcBef>
              <a:defRPr lang="en-GB" sz="1800" smtClean="0">
                <a:solidFill>
                  <a:schemeClr val="tx1"/>
                </a:solidFill>
                <a:effectLst/>
              </a:defRPr>
            </a:lvl1pPr>
          </a:lstStyle>
          <a:p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Click to add text column. Lorem ipsum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sit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amet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consetetur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sadipscing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elitr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sed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diam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nonumy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eirmod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tempor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invidunt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ut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labore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dolore magna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aliquyam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erat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sed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diam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voluptua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At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vero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eos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accusam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justo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duo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dolores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rebum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</a:t>
            </a:r>
          </a:p>
          <a:p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Stet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clita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kasd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gubergren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no sea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takimata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sanctus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est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Lorem ipsum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sit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amet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Lorem ipsum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sit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amet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consetetur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sadipscing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elitr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sed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diam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nonumy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eirmod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tempor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invidunt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ut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labore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dolore magna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aliquyam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erat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sed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diam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voluptua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At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vero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eos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accusam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justo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duo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dolores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rebum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Stet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clita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kasd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gubergren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</a:t>
            </a:r>
            <a:r>
              <a:rPr lang="en-US"/>
              <a:t>At </a:t>
            </a:r>
            <a:r>
              <a:rPr lang="en-US" err="1"/>
              <a:t>vero</a:t>
            </a:r>
            <a:r>
              <a:rPr lang="en-US"/>
              <a:t> </a:t>
            </a:r>
            <a:r>
              <a:rPr lang="en-US" err="1"/>
              <a:t>eos</a:t>
            </a:r>
            <a:r>
              <a:rPr lang="en-US"/>
              <a:t> et </a:t>
            </a:r>
            <a:r>
              <a:rPr lang="en-US" err="1"/>
              <a:t>accusam</a:t>
            </a:r>
            <a:r>
              <a:rPr lang="en-US"/>
              <a:t> et </a:t>
            </a:r>
            <a:r>
              <a:rPr lang="en-US" err="1"/>
              <a:t>justo</a:t>
            </a:r>
            <a:r>
              <a:rPr lang="en-US"/>
              <a:t> duo </a:t>
            </a:r>
            <a:r>
              <a:rPr lang="en-US" err="1"/>
              <a:t>dolores</a:t>
            </a:r>
            <a:r>
              <a:rPr lang="en-US"/>
              <a:t> et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rebum</a:t>
            </a:r>
            <a:r>
              <a:rPr lang="en-US"/>
              <a:t>. </a:t>
            </a:r>
            <a:endParaRPr lang="en-GB">
              <a:solidFill>
                <a:srgbClr val="0E141F"/>
              </a:solidFill>
              <a:effectLst/>
              <a:latin typeface="GE Inspira Sans" panose="020B0503060000000003" pitchFamily="34" charset="77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AEEF6A0-A3B2-AD6B-93F5-249D8AD0F63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73501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Intro slide – image white log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9BC9133-C9B4-EF9F-7EC6-6985EFF4423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1EDA6804-5DFF-0F47-9799-B370D29E52FF}"/>
              </a:ext>
            </a:extLst>
          </p:cNvPr>
          <p:cNvSpPr txBox="1">
            <a:spLocks/>
          </p:cNvSpPr>
          <p:nvPr userDrawn="1"/>
        </p:nvSpPr>
        <p:spPr>
          <a:xfrm>
            <a:off x="515938" y="758457"/>
            <a:ext cx="8361498" cy="2915786"/>
          </a:xfrm>
          <a:prstGeom prst="rect">
            <a:avLst/>
          </a:prstGeom>
        </p:spPr>
        <p:txBody>
          <a:bodyPr vert="horz" wrap="square" lIns="0" tIns="45720" rIns="90000" bIns="45720" rtlCol="0" anchor="t">
            <a:noAutofit/>
          </a:bodyPr>
          <a:lstStyle>
            <a:lvl1pPr algn="l" defTabSz="914400" rtl="0" eaLnBrk="1" latinLnBrk="0" hangingPunct="1">
              <a:lnSpc>
                <a:spcPts val="7200"/>
              </a:lnSpc>
              <a:spcBef>
                <a:spcPct val="0"/>
              </a:spcBef>
              <a:buNone/>
              <a:defRPr sz="5400" b="0" i="0" kern="1200" spc="-100" baseline="0">
                <a:solidFill>
                  <a:schemeClr val="bg1"/>
                </a:solidFill>
                <a:latin typeface="GE Inspira Sans" panose="020B0503060000000003" pitchFamily="34" charset="77"/>
                <a:ea typeface="+mj-ea"/>
                <a:cs typeface="+mj-cs"/>
              </a:defRPr>
            </a:lvl1pPr>
          </a:lstStyle>
          <a:p>
            <a:endParaRPr lang="en-GB"/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6C155388-2ED0-124B-A584-E6A3D9F997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85800" y="1795303"/>
            <a:ext cx="8361498" cy="365125"/>
          </a:xfrm>
          <a:prstGeom prst="rect">
            <a:avLst/>
          </a:prstGeom>
        </p:spPr>
        <p:txBody>
          <a:bodyPr vert="horz" lIns="18288" tIns="0" rIns="0" bIns="0" rtlCol="0" anchor="ctr"/>
          <a:lstStyle>
            <a:lvl1pPr algn="l">
              <a:defRPr sz="1100" b="1" i="0" cap="none" spc="200" baseline="0">
                <a:solidFill>
                  <a:schemeClr val="bg1"/>
                </a:solidFill>
                <a:latin typeface="GE Inspira Sans" panose="020B0503060000000003" pitchFamily="34" charset="77"/>
              </a:defRPr>
            </a:lvl1pPr>
          </a:lstStyle>
          <a:p>
            <a:endParaRPr lang="en-GB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235AF69B-B0A2-0D4B-85CF-C5E467C3956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85800" y="2331720"/>
            <a:ext cx="8361498" cy="2686539"/>
          </a:xfrm>
        </p:spPr>
        <p:txBody>
          <a:bodyPr wrap="square" lIns="0" rIns="90000" anchor="t">
            <a:noAutofit/>
          </a:bodyPr>
          <a:lstStyle>
            <a:lvl1pPr algn="l">
              <a:lnSpc>
                <a:spcPct val="100000"/>
              </a:lnSpc>
              <a:defRPr sz="5200" b="0" i="0" spc="0" baseline="0">
                <a:solidFill>
                  <a:schemeClr val="bg1"/>
                </a:solidFill>
                <a:latin typeface="GE Inspira Sans" panose="020B0503060000000003" pitchFamily="34" charset="77"/>
              </a:defRPr>
            </a:lvl1pPr>
          </a:lstStyle>
          <a:p>
            <a:r>
              <a:rPr lang="en-US"/>
              <a:t>GE’s presentation</a:t>
            </a:r>
            <a:br>
              <a:rPr lang="en-US"/>
            </a:br>
            <a:r>
              <a:rPr lang="en-US"/>
              <a:t>template title example</a:t>
            </a:r>
            <a:endParaRPr lang="en-GB"/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F23FB371-010F-3F48-A088-7E87BEE55B4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960864" y="6553200"/>
            <a:ext cx="2231136" cy="304800"/>
          </a:xfrm>
          <a:prstGeom prst="rect">
            <a:avLst/>
          </a:prstGeom>
        </p:spPr>
        <p:txBody>
          <a:bodyPr lIns="0" rIns="9000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lang="en-GB" sz="850" smtClean="0">
                <a:solidFill>
                  <a:srgbClr val="FFFFFF">
                    <a:alpha val="73000"/>
                  </a:srgbClr>
                </a:solidFill>
                <a:effectLst/>
              </a:defRPr>
            </a:lvl1pPr>
            <a:lvl2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2pPr>
            <a:lvl3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3pPr>
            <a:lvl4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4pPr>
            <a:lvl5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5pPr>
          </a:lstStyle>
          <a:p>
            <a:r>
              <a:rPr lang="en-GB">
                <a:solidFill>
                  <a:srgbClr val="FFFFFF"/>
                </a:solidFill>
                <a:effectLst/>
                <a:latin typeface="GE Inspira Sans" panose="020B0503060000000003" pitchFamily="34" charset="77"/>
              </a:rPr>
              <a:t>Placeholder confidentiality disclosure. </a:t>
            </a:r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6898E9CF-2634-6E46-91D1-17A4631F7702}"/>
              </a:ext>
            </a:extLst>
          </p:cNvPr>
          <p:cNvSpPr>
            <a:spLocks/>
          </p:cNvSpPr>
          <p:nvPr userDrawn="1"/>
        </p:nvSpPr>
        <p:spPr bwMode="auto">
          <a:xfrm>
            <a:off x="661931" y="2202895"/>
            <a:ext cx="612648" cy="45719"/>
          </a:xfrm>
          <a:custGeom>
            <a:avLst/>
            <a:gdLst>
              <a:gd name="T0" fmla="*/ 961 w 1006"/>
              <a:gd name="T1" fmla="*/ 90 h 90"/>
              <a:gd name="T2" fmla="*/ 961 w 1006"/>
              <a:gd name="T3" fmla="*/ 90 h 90"/>
              <a:gd name="T4" fmla="*/ 45 w 1006"/>
              <a:gd name="T5" fmla="*/ 90 h 90"/>
              <a:gd name="T6" fmla="*/ 0 w 1006"/>
              <a:gd name="T7" fmla="*/ 44 h 90"/>
              <a:gd name="T8" fmla="*/ 45 w 1006"/>
              <a:gd name="T9" fmla="*/ 0 h 90"/>
              <a:gd name="T10" fmla="*/ 961 w 1006"/>
              <a:gd name="T11" fmla="*/ 0 h 90"/>
              <a:gd name="T12" fmla="*/ 1006 w 1006"/>
              <a:gd name="T13" fmla="*/ 44 h 90"/>
              <a:gd name="T14" fmla="*/ 961 w 1006"/>
              <a:gd name="T1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6" h="90">
                <a:moveTo>
                  <a:pt x="961" y="90"/>
                </a:moveTo>
                <a:lnTo>
                  <a:pt x="961" y="90"/>
                </a:lnTo>
                <a:lnTo>
                  <a:pt x="45" y="90"/>
                </a:lnTo>
                <a:cubicBezTo>
                  <a:pt x="20" y="90"/>
                  <a:pt x="0" y="69"/>
                  <a:pt x="0" y="44"/>
                </a:cubicBezTo>
                <a:cubicBezTo>
                  <a:pt x="0" y="20"/>
                  <a:pt x="20" y="0"/>
                  <a:pt x="45" y="0"/>
                </a:cubicBezTo>
                <a:lnTo>
                  <a:pt x="961" y="0"/>
                </a:lnTo>
                <a:cubicBezTo>
                  <a:pt x="985" y="0"/>
                  <a:pt x="1006" y="20"/>
                  <a:pt x="1006" y="44"/>
                </a:cubicBezTo>
                <a:cubicBezTo>
                  <a:pt x="1006" y="69"/>
                  <a:pt x="985" y="90"/>
                  <a:pt x="961" y="90"/>
                </a:cubicBezTo>
                <a:close/>
              </a:path>
            </a:pathLst>
          </a:custGeom>
          <a:solidFill>
            <a:srgbClr val="D1DAE3"/>
          </a:solidFill>
          <a:ln w="12700">
            <a:solidFill>
              <a:srgbClr val="D1DAE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1DF5719-C2EC-5DDC-779F-4C12854002FF}"/>
              </a:ext>
            </a:extLst>
          </p:cNvPr>
          <p:cNvSpPr txBox="1"/>
          <p:nvPr userDrawn="1"/>
        </p:nvSpPr>
        <p:spPr>
          <a:xfrm>
            <a:off x="2542478" y="6345044"/>
            <a:ext cx="0" cy="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l">
              <a:spcBef>
                <a:spcPts val="1200"/>
              </a:spcBef>
            </a:pPr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4524C67-28EF-F2E1-225F-3E9994FA6BB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188" y="934346"/>
            <a:ext cx="4475162" cy="443818"/>
          </a:xfrm>
          <a:prstGeom prst="rect">
            <a:avLst/>
          </a:prstGeom>
        </p:spPr>
      </p:pic>
      <p:pic>
        <p:nvPicPr>
          <p:cNvPr id="6" name="Picture 5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C2288713-7FFB-6840-DBF5-48E74997F36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975" y="5750268"/>
            <a:ext cx="3546475" cy="978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7965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E1B766C1-163D-774F-93C3-892C358B0E0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85799" y="2212848"/>
            <a:ext cx="3364992" cy="36536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FontTx/>
              <a:buNone/>
              <a:defRPr sz="1600">
                <a:solidFill>
                  <a:schemeClr val="bg2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add text column. At vero eos et accusam et justo duo dolores et ea </a:t>
            </a:r>
            <a:r>
              <a:rPr lang="en-US" err="1"/>
              <a:t>rebum</a:t>
            </a:r>
            <a:r>
              <a:rPr lang="en-US"/>
              <a:t>. Stet </a:t>
            </a:r>
            <a:r>
              <a:rPr lang="en-US" err="1"/>
              <a:t>clita</a:t>
            </a:r>
            <a:r>
              <a:rPr lang="en-US"/>
              <a:t> </a:t>
            </a:r>
            <a:r>
              <a:rPr lang="en-US" err="1"/>
              <a:t>kasd</a:t>
            </a:r>
            <a:r>
              <a:rPr lang="en-US"/>
              <a:t> </a:t>
            </a:r>
            <a:r>
              <a:rPr lang="en-US" err="1"/>
              <a:t>gubergren</a:t>
            </a:r>
            <a:r>
              <a:rPr lang="en-US"/>
              <a:t>, no sea </a:t>
            </a:r>
            <a:r>
              <a:rPr lang="en-US" err="1"/>
              <a:t>takimata</a:t>
            </a:r>
            <a:r>
              <a:rPr lang="en-US"/>
              <a:t> </a:t>
            </a:r>
            <a:r>
              <a:rPr lang="en-US" err="1"/>
              <a:t>sanctus</a:t>
            </a:r>
            <a:r>
              <a:rPr lang="en-US"/>
              <a:t> </a:t>
            </a:r>
            <a:r>
              <a:rPr lang="en-US" err="1"/>
              <a:t>est</a:t>
            </a:r>
            <a:r>
              <a:rPr lang="en-US"/>
              <a:t> Lorem ipsum dolor sit amet. Lorem ipsum dolor sit amet, consetetur sadipscing elitr, sed diam nonumy eirmod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invidunt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aliquyam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, sed diam </a:t>
            </a:r>
            <a:r>
              <a:rPr lang="en-US" err="1"/>
              <a:t>voluptua</a:t>
            </a:r>
            <a:r>
              <a:rPr lang="en-US"/>
              <a:t>. </a:t>
            </a:r>
          </a:p>
          <a:p>
            <a:pPr lvl="0"/>
            <a:r>
              <a:rPr lang="en-US"/>
              <a:t>Duis </a:t>
            </a:r>
            <a:r>
              <a:rPr lang="en-US" err="1"/>
              <a:t>autem</a:t>
            </a:r>
            <a:r>
              <a:rPr lang="en-US"/>
              <a:t> vel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 in </a:t>
            </a:r>
            <a:r>
              <a:rPr lang="en-US" err="1"/>
              <a:t>hendrerit</a:t>
            </a:r>
            <a:r>
              <a:rPr lang="en-US"/>
              <a:t> </a:t>
            </a:r>
            <a:r>
              <a:rPr lang="en-US" err="1"/>
              <a:t>insed</a:t>
            </a:r>
            <a:r>
              <a:rPr lang="en-US"/>
              <a:t> et </a:t>
            </a:r>
            <a:r>
              <a:rPr lang="en-US" err="1"/>
              <a:t>vulputate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molestie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, vel </a:t>
            </a:r>
            <a:r>
              <a:rPr lang="en-US" err="1"/>
              <a:t>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feugiat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facilisis</a:t>
            </a:r>
            <a:r>
              <a:rPr lang="en-US"/>
              <a:t> at vero </a:t>
            </a:r>
            <a:r>
              <a:rPr lang="en-US" err="1"/>
              <a:t>eros</a:t>
            </a:r>
            <a:r>
              <a:rPr lang="en-US"/>
              <a:t> et </a:t>
            </a:r>
            <a:r>
              <a:rPr lang="en-US" err="1"/>
              <a:t>accumsan</a:t>
            </a:r>
            <a:r>
              <a:rPr lang="en-US"/>
              <a:t> et.</a:t>
            </a: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D8F10E91-D897-2E47-8443-78B7BC097725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85800" y="1691640"/>
            <a:ext cx="3364992" cy="260350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18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21" name="Title 21">
            <a:extLst>
              <a:ext uri="{FF2B5EF4-FFF2-40B4-BE49-F238E27FC236}">
                <a16:creationId xmlns:a16="http://schemas.microsoft.com/office/drawing/2014/main" id="{650BAF8E-9421-B540-892F-E189B1B7809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404330"/>
            <a:ext cx="10432800" cy="908101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lang="en-GB" b="0" i="0" u="none" strike="noStrike" smtClean="0">
                <a:effectLst/>
                <a:latin typeface="+mj-lt"/>
              </a:defRPr>
            </a:lvl1pPr>
          </a:lstStyle>
          <a:p>
            <a:r>
              <a:rPr lang="en-US"/>
              <a:t>This is a two-line page title, click to add text </a:t>
            </a:r>
            <a:br>
              <a:rPr lang="en-US"/>
            </a:b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consetetur</a:t>
            </a:r>
            <a:r>
              <a:rPr lang="en-US"/>
              <a:t> </a:t>
            </a:r>
            <a:r>
              <a:rPr lang="en-US" err="1"/>
              <a:t>sadipscing</a:t>
            </a:r>
            <a:r>
              <a:rPr lang="en-US"/>
              <a:t> </a:t>
            </a:r>
            <a:r>
              <a:rPr lang="en-US" err="1"/>
              <a:t>elitr</a:t>
            </a:r>
            <a:endParaRPr lang="en-US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3C7CD64-FD7B-A84E-A965-47BEB822DD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31" name="Text Placeholder 24">
            <a:extLst>
              <a:ext uri="{FF2B5EF4-FFF2-40B4-BE49-F238E27FC236}">
                <a16:creationId xmlns:a16="http://schemas.microsoft.com/office/drawing/2014/main" id="{4DAB0286-3ED0-204A-A958-C7F11FC3BE79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419599" y="2190496"/>
            <a:ext cx="3364992" cy="36536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FontTx/>
              <a:buNone/>
              <a:defRPr sz="1600">
                <a:solidFill>
                  <a:schemeClr val="bg2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add text column. At vero eos et accusam et justo duo dolores et ea </a:t>
            </a:r>
            <a:r>
              <a:rPr lang="en-US" err="1"/>
              <a:t>rebum</a:t>
            </a:r>
            <a:r>
              <a:rPr lang="en-US"/>
              <a:t>. Stet </a:t>
            </a:r>
            <a:r>
              <a:rPr lang="en-US" err="1"/>
              <a:t>clita</a:t>
            </a:r>
            <a:r>
              <a:rPr lang="en-US"/>
              <a:t> </a:t>
            </a:r>
            <a:r>
              <a:rPr lang="en-US" err="1"/>
              <a:t>kasd</a:t>
            </a:r>
            <a:r>
              <a:rPr lang="en-US"/>
              <a:t> </a:t>
            </a:r>
            <a:r>
              <a:rPr lang="en-US" err="1"/>
              <a:t>gubergren</a:t>
            </a:r>
            <a:r>
              <a:rPr lang="en-US"/>
              <a:t>, no sea </a:t>
            </a:r>
            <a:r>
              <a:rPr lang="en-US" err="1"/>
              <a:t>takimata</a:t>
            </a:r>
            <a:r>
              <a:rPr lang="en-US"/>
              <a:t> </a:t>
            </a:r>
            <a:r>
              <a:rPr lang="en-US" err="1"/>
              <a:t>sanctus</a:t>
            </a:r>
            <a:r>
              <a:rPr lang="en-US"/>
              <a:t> </a:t>
            </a:r>
            <a:r>
              <a:rPr lang="en-US" err="1"/>
              <a:t>est</a:t>
            </a:r>
            <a:r>
              <a:rPr lang="en-US"/>
              <a:t> Lorem ipsum dolor sit amet. Lorem ipsum dolor sit amet, consetetur sadipscing elitr, sed diam nonumy eirmod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invidunt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aliquyam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, sed diam </a:t>
            </a:r>
            <a:r>
              <a:rPr lang="en-US" err="1"/>
              <a:t>voluptua</a:t>
            </a:r>
            <a:r>
              <a:rPr lang="en-US"/>
              <a:t>. </a:t>
            </a:r>
          </a:p>
          <a:p>
            <a:pPr lvl="0"/>
            <a:r>
              <a:rPr lang="en-US"/>
              <a:t>Duis </a:t>
            </a:r>
            <a:r>
              <a:rPr lang="en-US" err="1"/>
              <a:t>autem</a:t>
            </a:r>
            <a:r>
              <a:rPr lang="en-US"/>
              <a:t> vel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 in </a:t>
            </a:r>
            <a:r>
              <a:rPr lang="en-US" err="1"/>
              <a:t>hendrerit</a:t>
            </a:r>
            <a:r>
              <a:rPr lang="en-US"/>
              <a:t> </a:t>
            </a:r>
            <a:r>
              <a:rPr lang="en-US" err="1"/>
              <a:t>insed</a:t>
            </a:r>
            <a:r>
              <a:rPr lang="en-US"/>
              <a:t> et </a:t>
            </a:r>
            <a:r>
              <a:rPr lang="en-US" err="1"/>
              <a:t>vulputate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molestie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, vel </a:t>
            </a:r>
            <a:r>
              <a:rPr lang="en-US" err="1"/>
              <a:t>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feugiat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facilisis</a:t>
            </a:r>
            <a:r>
              <a:rPr lang="en-US"/>
              <a:t> at vero </a:t>
            </a:r>
            <a:r>
              <a:rPr lang="en-US" err="1"/>
              <a:t>eros</a:t>
            </a:r>
            <a:r>
              <a:rPr lang="en-US"/>
              <a:t> et </a:t>
            </a:r>
            <a:r>
              <a:rPr lang="en-US" err="1"/>
              <a:t>accumsan</a:t>
            </a:r>
            <a:r>
              <a:rPr lang="en-US"/>
              <a:t> et.</a:t>
            </a:r>
          </a:p>
        </p:txBody>
      </p:sp>
      <p:sp>
        <p:nvSpPr>
          <p:cNvPr id="32" name="Text Placeholder 6">
            <a:extLst>
              <a:ext uri="{FF2B5EF4-FFF2-40B4-BE49-F238E27FC236}">
                <a16:creationId xmlns:a16="http://schemas.microsoft.com/office/drawing/2014/main" id="{6E1B114D-3332-B341-948B-E9FA41B32CB0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419599" y="1694180"/>
            <a:ext cx="3364992" cy="260350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18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33" name="Text Placeholder 24">
            <a:extLst>
              <a:ext uri="{FF2B5EF4-FFF2-40B4-BE49-F238E27FC236}">
                <a16:creationId xmlns:a16="http://schemas.microsoft.com/office/drawing/2014/main" id="{60BEAE8D-4513-0F45-A839-A7E00155F27F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8133492" y="2212848"/>
            <a:ext cx="3364992" cy="36536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FontTx/>
              <a:buNone/>
              <a:defRPr sz="1600">
                <a:solidFill>
                  <a:schemeClr val="bg2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add text column. At vero eos et accusam et justo duo dolores et ea </a:t>
            </a:r>
            <a:r>
              <a:rPr lang="en-US" err="1"/>
              <a:t>rebum</a:t>
            </a:r>
            <a:r>
              <a:rPr lang="en-US"/>
              <a:t>. Stet </a:t>
            </a:r>
            <a:r>
              <a:rPr lang="en-US" err="1"/>
              <a:t>clita</a:t>
            </a:r>
            <a:r>
              <a:rPr lang="en-US"/>
              <a:t> </a:t>
            </a:r>
            <a:r>
              <a:rPr lang="en-US" err="1"/>
              <a:t>kasd</a:t>
            </a:r>
            <a:r>
              <a:rPr lang="en-US"/>
              <a:t> </a:t>
            </a:r>
            <a:r>
              <a:rPr lang="en-US" err="1"/>
              <a:t>gubergren</a:t>
            </a:r>
            <a:r>
              <a:rPr lang="en-US"/>
              <a:t>, no sea </a:t>
            </a:r>
            <a:r>
              <a:rPr lang="en-US" err="1"/>
              <a:t>takimata</a:t>
            </a:r>
            <a:r>
              <a:rPr lang="en-US"/>
              <a:t> </a:t>
            </a:r>
            <a:r>
              <a:rPr lang="en-US" err="1"/>
              <a:t>sanctus</a:t>
            </a:r>
            <a:r>
              <a:rPr lang="en-US"/>
              <a:t> </a:t>
            </a:r>
            <a:r>
              <a:rPr lang="en-US" err="1"/>
              <a:t>est</a:t>
            </a:r>
            <a:r>
              <a:rPr lang="en-US"/>
              <a:t> Lorem ipsum dolor sit amet. Lorem ipsum dolor sit amet, consetetur sadipscing elitr, sed diam nonumy eirmod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invidunt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aliquyam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, sed diam </a:t>
            </a:r>
            <a:r>
              <a:rPr lang="en-US" err="1"/>
              <a:t>voluptua</a:t>
            </a:r>
            <a:r>
              <a:rPr lang="en-US"/>
              <a:t>. </a:t>
            </a:r>
          </a:p>
          <a:p>
            <a:pPr lvl="0"/>
            <a:r>
              <a:rPr lang="en-US"/>
              <a:t>Duis </a:t>
            </a:r>
            <a:r>
              <a:rPr lang="en-US" err="1"/>
              <a:t>autem</a:t>
            </a:r>
            <a:r>
              <a:rPr lang="en-US"/>
              <a:t> vel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 in </a:t>
            </a:r>
            <a:r>
              <a:rPr lang="en-US" err="1"/>
              <a:t>hendrerit</a:t>
            </a:r>
            <a:r>
              <a:rPr lang="en-US"/>
              <a:t> </a:t>
            </a:r>
            <a:r>
              <a:rPr lang="en-US" err="1"/>
              <a:t>insed</a:t>
            </a:r>
            <a:r>
              <a:rPr lang="en-US"/>
              <a:t> et </a:t>
            </a:r>
            <a:r>
              <a:rPr lang="en-US" err="1"/>
              <a:t>vulputate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molestie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, vel </a:t>
            </a:r>
            <a:r>
              <a:rPr lang="en-US" err="1"/>
              <a:t>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feugiat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facilisis</a:t>
            </a:r>
            <a:r>
              <a:rPr lang="en-US"/>
              <a:t> at vero </a:t>
            </a:r>
            <a:r>
              <a:rPr lang="en-US" err="1"/>
              <a:t>eros</a:t>
            </a:r>
            <a:r>
              <a:rPr lang="en-US"/>
              <a:t> et </a:t>
            </a:r>
            <a:r>
              <a:rPr lang="en-US" err="1"/>
              <a:t>accumsan</a:t>
            </a:r>
            <a:r>
              <a:rPr lang="en-US"/>
              <a:t> et.</a:t>
            </a:r>
          </a:p>
        </p:txBody>
      </p:sp>
      <p:sp>
        <p:nvSpPr>
          <p:cNvPr id="34" name="Text Placeholder 6">
            <a:extLst>
              <a:ext uri="{FF2B5EF4-FFF2-40B4-BE49-F238E27FC236}">
                <a16:creationId xmlns:a16="http://schemas.microsoft.com/office/drawing/2014/main" id="{3E93588C-DCCF-1448-B911-F1920D4B6BC8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8133492" y="1691640"/>
            <a:ext cx="3364992" cy="260350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18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77D538C-82C6-2E00-858A-E17322F5F4F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77702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s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24">
            <a:extLst>
              <a:ext uri="{FF2B5EF4-FFF2-40B4-BE49-F238E27FC236}">
                <a16:creationId xmlns:a16="http://schemas.microsoft.com/office/drawing/2014/main" id="{66B55CB8-D356-CD46-8C3A-A4FE3774B26F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85800" y="2212848"/>
            <a:ext cx="2425700" cy="364196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spcBef>
                <a:spcPts val="900"/>
              </a:spcBef>
              <a:defRPr lang="en-US" sz="140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add text column. At vero eos et accusam et justo duo dolores et ea </a:t>
            </a:r>
            <a:r>
              <a:rPr lang="en-US" err="1"/>
              <a:t>rebum</a:t>
            </a:r>
            <a:r>
              <a:rPr lang="en-US"/>
              <a:t>. Stet </a:t>
            </a:r>
            <a:r>
              <a:rPr lang="en-US" err="1"/>
              <a:t>clita</a:t>
            </a:r>
            <a:r>
              <a:rPr lang="en-US"/>
              <a:t> </a:t>
            </a:r>
            <a:r>
              <a:rPr lang="en-US" err="1"/>
              <a:t>kasd</a:t>
            </a:r>
            <a:r>
              <a:rPr lang="en-US"/>
              <a:t> </a:t>
            </a:r>
            <a:r>
              <a:rPr lang="en-US" err="1"/>
              <a:t>gubergren</a:t>
            </a:r>
            <a:r>
              <a:rPr lang="en-US"/>
              <a:t>, no sea </a:t>
            </a:r>
            <a:r>
              <a:rPr lang="en-US" err="1"/>
              <a:t>takimata</a:t>
            </a:r>
            <a:r>
              <a:rPr lang="en-US"/>
              <a:t> </a:t>
            </a:r>
            <a:r>
              <a:rPr lang="en-US" err="1"/>
              <a:t>sanctus</a:t>
            </a:r>
            <a:r>
              <a:rPr lang="en-US"/>
              <a:t> </a:t>
            </a:r>
            <a:r>
              <a:rPr lang="en-US" err="1"/>
              <a:t>est</a:t>
            </a:r>
            <a:r>
              <a:rPr lang="en-US"/>
              <a:t> Lorem ipsum dolor sit amet. Lorem ipsum dolor sit amet, consetetur sadipscing elitr, sed diam nonumy eirmod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invidunt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aliquyam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, sed diam sit </a:t>
            </a:r>
            <a:r>
              <a:rPr lang="en-US" err="1"/>
              <a:t>voluptua</a:t>
            </a:r>
            <a:r>
              <a:rPr lang="en-US"/>
              <a:t>. </a:t>
            </a:r>
          </a:p>
          <a:p>
            <a:pPr lvl="0"/>
            <a:r>
              <a:rPr lang="en-US"/>
              <a:t>Duis </a:t>
            </a:r>
            <a:r>
              <a:rPr lang="en-US" err="1"/>
              <a:t>autem</a:t>
            </a:r>
            <a:r>
              <a:rPr lang="en-US"/>
              <a:t> vel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 in </a:t>
            </a:r>
            <a:r>
              <a:rPr lang="en-US" err="1"/>
              <a:t>hendrerit</a:t>
            </a:r>
            <a:r>
              <a:rPr lang="en-US"/>
              <a:t> </a:t>
            </a:r>
            <a:r>
              <a:rPr lang="en-US" err="1"/>
              <a:t>insed</a:t>
            </a:r>
            <a:r>
              <a:rPr lang="en-US"/>
              <a:t> et fugit. Duis </a:t>
            </a:r>
            <a:r>
              <a:rPr lang="en-US" err="1"/>
              <a:t>autem</a:t>
            </a:r>
            <a:r>
              <a:rPr lang="en-US"/>
              <a:t> vel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dolor. At </a:t>
            </a:r>
            <a:r>
              <a:rPr lang="en-US" err="1"/>
              <a:t>vero</a:t>
            </a:r>
            <a:r>
              <a:rPr lang="en-US"/>
              <a:t> </a:t>
            </a:r>
            <a:r>
              <a:rPr lang="en-US" err="1"/>
              <a:t>eos</a:t>
            </a:r>
            <a:r>
              <a:rPr lang="en-US"/>
              <a:t> et </a:t>
            </a:r>
            <a:r>
              <a:rPr lang="en-US" err="1"/>
              <a:t>accusam</a:t>
            </a:r>
            <a:r>
              <a:rPr lang="en-US"/>
              <a:t> et </a:t>
            </a:r>
            <a:r>
              <a:rPr lang="en-US" err="1"/>
              <a:t>justo</a:t>
            </a:r>
            <a:r>
              <a:rPr lang="en-US"/>
              <a:t> duo </a:t>
            </a:r>
            <a:r>
              <a:rPr lang="en-US" err="1"/>
              <a:t>dolores</a:t>
            </a:r>
            <a:r>
              <a:rPr lang="en-US"/>
              <a:t> et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rebum</a:t>
            </a:r>
            <a:r>
              <a:rPr lang="en-US"/>
              <a:t>. </a:t>
            </a:r>
          </a:p>
        </p:txBody>
      </p:sp>
      <p:sp>
        <p:nvSpPr>
          <p:cNvPr id="23" name="Text Placeholder 6">
            <a:extLst>
              <a:ext uri="{FF2B5EF4-FFF2-40B4-BE49-F238E27FC236}">
                <a16:creationId xmlns:a16="http://schemas.microsoft.com/office/drawing/2014/main" id="{A3B92696-2631-D449-BC47-43C46653D301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85801" y="1691640"/>
            <a:ext cx="2418990" cy="285247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16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19" name="Title 21">
            <a:extLst>
              <a:ext uri="{FF2B5EF4-FFF2-40B4-BE49-F238E27FC236}">
                <a16:creationId xmlns:a16="http://schemas.microsoft.com/office/drawing/2014/main" id="{DCD740F0-9E10-7F4A-A982-A6C1779A91B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403268"/>
            <a:ext cx="10432800" cy="908101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lang="en-GB" b="0" i="0" u="none" strike="noStrike" smtClean="0">
                <a:effectLst/>
                <a:latin typeface="+mj-lt"/>
              </a:defRPr>
            </a:lvl1pPr>
          </a:lstStyle>
          <a:p>
            <a:r>
              <a:rPr lang="en-US"/>
              <a:t>This is a two-line page title, click to add text </a:t>
            </a:r>
            <a:br>
              <a:rPr lang="en-US"/>
            </a:b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consetetur</a:t>
            </a:r>
            <a:r>
              <a:rPr lang="en-US"/>
              <a:t> </a:t>
            </a:r>
            <a:r>
              <a:rPr lang="en-US" err="1"/>
              <a:t>sadipscing</a:t>
            </a:r>
            <a:r>
              <a:rPr lang="en-US"/>
              <a:t> </a:t>
            </a:r>
            <a:r>
              <a:rPr lang="en-US" err="1"/>
              <a:t>elitr</a:t>
            </a:r>
            <a:endParaRPr lang="en-US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54AAE716-B571-994C-A073-91CF454002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3" name="Text Placeholder 24">
            <a:extLst>
              <a:ext uri="{FF2B5EF4-FFF2-40B4-BE49-F238E27FC236}">
                <a16:creationId xmlns:a16="http://schemas.microsoft.com/office/drawing/2014/main" id="{AB004A04-7D8F-2A46-881D-B65517ABAC8A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3471952" y="2212848"/>
            <a:ext cx="2425700" cy="364196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spcBef>
                <a:spcPts val="900"/>
              </a:spcBef>
              <a:defRPr lang="en-US" sz="140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add text column. At vero eos et accusam et justo duo dolores et ea </a:t>
            </a:r>
            <a:r>
              <a:rPr lang="en-US" err="1"/>
              <a:t>rebum</a:t>
            </a:r>
            <a:r>
              <a:rPr lang="en-US"/>
              <a:t>. Stet </a:t>
            </a:r>
            <a:r>
              <a:rPr lang="en-US" err="1"/>
              <a:t>clita</a:t>
            </a:r>
            <a:r>
              <a:rPr lang="en-US"/>
              <a:t> </a:t>
            </a:r>
            <a:r>
              <a:rPr lang="en-US" err="1"/>
              <a:t>kasd</a:t>
            </a:r>
            <a:r>
              <a:rPr lang="en-US"/>
              <a:t> </a:t>
            </a:r>
            <a:r>
              <a:rPr lang="en-US" err="1"/>
              <a:t>gubergren</a:t>
            </a:r>
            <a:r>
              <a:rPr lang="en-US"/>
              <a:t>, no sea </a:t>
            </a:r>
            <a:r>
              <a:rPr lang="en-US" err="1"/>
              <a:t>takimata</a:t>
            </a:r>
            <a:r>
              <a:rPr lang="en-US"/>
              <a:t> </a:t>
            </a:r>
            <a:r>
              <a:rPr lang="en-US" err="1"/>
              <a:t>sanctus</a:t>
            </a:r>
            <a:r>
              <a:rPr lang="en-US"/>
              <a:t> </a:t>
            </a:r>
            <a:r>
              <a:rPr lang="en-US" err="1"/>
              <a:t>est</a:t>
            </a:r>
            <a:r>
              <a:rPr lang="en-US"/>
              <a:t> Lorem ipsum dolor sit amet. Lorem ipsum dolor sit amet, consetetur sadipscing elitr, sed diam nonumy eirmod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invidunt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aliquyam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, sed diam sit </a:t>
            </a:r>
            <a:r>
              <a:rPr lang="en-US" err="1"/>
              <a:t>voluptua</a:t>
            </a:r>
            <a:r>
              <a:rPr lang="en-US"/>
              <a:t>. </a:t>
            </a:r>
          </a:p>
          <a:p>
            <a:pPr lvl="0"/>
            <a:r>
              <a:rPr lang="en-US"/>
              <a:t>Duis </a:t>
            </a:r>
            <a:r>
              <a:rPr lang="en-US" err="1"/>
              <a:t>autem</a:t>
            </a:r>
            <a:r>
              <a:rPr lang="en-US"/>
              <a:t> vel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 in </a:t>
            </a:r>
            <a:r>
              <a:rPr lang="en-US" err="1"/>
              <a:t>hendrerit</a:t>
            </a:r>
            <a:r>
              <a:rPr lang="en-US"/>
              <a:t> </a:t>
            </a:r>
            <a:r>
              <a:rPr lang="en-US" err="1"/>
              <a:t>insed</a:t>
            </a:r>
            <a:r>
              <a:rPr lang="en-US"/>
              <a:t> et fugit. Duis </a:t>
            </a:r>
            <a:r>
              <a:rPr lang="en-US" err="1"/>
              <a:t>autem</a:t>
            </a:r>
            <a:r>
              <a:rPr lang="en-US"/>
              <a:t> vel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dolor. At </a:t>
            </a:r>
            <a:r>
              <a:rPr lang="en-US" err="1"/>
              <a:t>vero</a:t>
            </a:r>
            <a:r>
              <a:rPr lang="en-US"/>
              <a:t> </a:t>
            </a:r>
            <a:r>
              <a:rPr lang="en-US" err="1"/>
              <a:t>eos</a:t>
            </a:r>
            <a:r>
              <a:rPr lang="en-US"/>
              <a:t> et </a:t>
            </a:r>
            <a:r>
              <a:rPr lang="en-US" err="1"/>
              <a:t>accusam</a:t>
            </a:r>
            <a:r>
              <a:rPr lang="en-US"/>
              <a:t> et </a:t>
            </a:r>
            <a:r>
              <a:rPr lang="en-US" err="1"/>
              <a:t>justo</a:t>
            </a:r>
            <a:r>
              <a:rPr lang="en-US"/>
              <a:t> duo </a:t>
            </a:r>
            <a:r>
              <a:rPr lang="en-US" err="1"/>
              <a:t>dolores</a:t>
            </a:r>
            <a:r>
              <a:rPr lang="en-US"/>
              <a:t> et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rebum</a:t>
            </a:r>
            <a:r>
              <a:rPr lang="en-US"/>
              <a:t>. </a:t>
            </a:r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ABB8B7EA-DDBE-0E45-92A5-4EF07945D393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3471953" y="1691640"/>
            <a:ext cx="2418990" cy="285247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16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16" name="Text Placeholder 24">
            <a:extLst>
              <a:ext uri="{FF2B5EF4-FFF2-40B4-BE49-F238E27FC236}">
                <a16:creationId xmlns:a16="http://schemas.microsoft.com/office/drawing/2014/main" id="{B985C5A8-7B3C-794A-A63F-78138BC1F9A4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6287638" y="2212848"/>
            <a:ext cx="2425700" cy="364196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spcBef>
                <a:spcPts val="900"/>
              </a:spcBef>
              <a:defRPr lang="en-US" sz="140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add text column. At vero eos et accusam et justo duo dolores et ea </a:t>
            </a:r>
            <a:r>
              <a:rPr lang="en-US" err="1"/>
              <a:t>rebum</a:t>
            </a:r>
            <a:r>
              <a:rPr lang="en-US"/>
              <a:t>. Stet </a:t>
            </a:r>
            <a:r>
              <a:rPr lang="en-US" err="1"/>
              <a:t>clita</a:t>
            </a:r>
            <a:r>
              <a:rPr lang="en-US"/>
              <a:t> </a:t>
            </a:r>
            <a:r>
              <a:rPr lang="en-US" err="1"/>
              <a:t>kasd</a:t>
            </a:r>
            <a:r>
              <a:rPr lang="en-US"/>
              <a:t> </a:t>
            </a:r>
            <a:r>
              <a:rPr lang="en-US" err="1"/>
              <a:t>gubergren</a:t>
            </a:r>
            <a:r>
              <a:rPr lang="en-US"/>
              <a:t>, no sea </a:t>
            </a:r>
            <a:r>
              <a:rPr lang="en-US" err="1"/>
              <a:t>takimata</a:t>
            </a:r>
            <a:r>
              <a:rPr lang="en-US"/>
              <a:t> </a:t>
            </a:r>
            <a:r>
              <a:rPr lang="en-US" err="1"/>
              <a:t>sanctus</a:t>
            </a:r>
            <a:r>
              <a:rPr lang="en-US"/>
              <a:t> </a:t>
            </a:r>
            <a:r>
              <a:rPr lang="en-US" err="1"/>
              <a:t>est</a:t>
            </a:r>
            <a:r>
              <a:rPr lang="en-US"/>
              <a:t> Lorem ipsum dolor sit amet. Lorem ipsum dolor sit amet, consetetur sadipscing elitr, sed diam nonumy eirmod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invidunt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aliquyam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, sed diam sit </a:t>
            </a:r>
            <a:r>
              <a:rPr lang="en-US" err="1"/>
              <a:t>voluptua</a:t>
            </a:r>
            <a:r>
              <a:rPr lang="en-US"/>
              <a:t>. </a:t>
            </a:r>
          </a:p>
          <a:p>
            <a:pPr lvl="0"/>
            <a:r>
              <a:rPr lang="en-US"/>
              <a:t>Duis </a:t>
            </a:r>
            <a:r>
              <a:rPr lang="en-US" err="1"/>
              <a:t>autem</a:t>
            </a:r>
            <a:r>
              <a:rPr lang="en-US"/>
              <a:t> vel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 in </a:t>
            </a:r>
            <a:r>
              <a:rPr lang="en-US" err="1"/>
              <a:t>hendrerit</a:t>
            </a:r>
            <a:r>
              <a:rPr lang="en-US"/>
              <a:t> </a:t>
            </a:r>
            <a:r>
              <a:rPr lang="en-US" err="1"/>
              <a:t>insed</a:t>
            </a:r>
            <a:r>
              <a:rPr lang="en-US"/>
              <a:t> et fugit. Duis </a:t>
            </a:r>
            <a:r>
              <a:rPr lang="en-US" err="1"/>
              <a:t>autem</a:t>
            </a:r>
            <a:r>
              <a:rPr lang="en-US"/>
              <a:t> vel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dolor. At </a:t>
            </a:r>
            <a:r>
              <a:rPr lang="en-US" err="1"/>
              <a:t>vero</a:t>
            </a:r>
            <a:r>
              <a:rPr lang="en-US"/>
              <a:t> </a:t>
            </a:r>
            <a:r>
              <a:rPr lang="en-US" err="1"/>
              <a:t>eos</a:t>
            </a:r>
            <a:r>
              <a:rPr lang="en-US"/>
              <a:t> et </a:t>
            </a:r>
            <a:r>
              <a:rPr lang="en-US" err="1"/>
              <a:t>accusam</a:t>
            </a:r>
            <a:r>
              <a:rPr lang="en-US"/>
              <a:t> et </a:t>
            </a:r>
            <a:r>
              <a:rPr lang="en-US" err="1"/>
              <a:t>justo</a:t>
            </a:r>
            <a:r>
              <a:rPr lang="en-US"/>
              <a:t> duo </a:t>
            </a:r>
            <a:r>
              <a:rPr lang="en-US" err="1"/>
              <a:t>dolores</a:t>
            </a:r>
            <a:r>
              <a:rPr lang="en-US"/>
              <a:t> et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rebum</a:t>
            </a:r>
            <a:r>
              <a:rPr lang="en-US"/>
              <a:t>. </a:t>
            </a:r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28C92F59-6C69-2840-A3B3-678ADA9AAE91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6287639" y="1691640"/>
            <a:ext cx="2418990" cy="285247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16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18" name="Text Placeholder 24">
            <a:extLst>
              <a:ext uri="{FF2B5EF4-FFF2-40B4-BE49-F238E27FC236}">
                <a16:creationId xmlns:a16="http://schemas.microsoft.com/office/drawing/2014/main" id="{36C535D7-3AC3-694C-B64F-CB50FFFA7E89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9080501" y="2212848"/>
            <a:ext cx="2425700" cy="364196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spcBef>
                <a:spcPts val="900"/>
              </a:spcBef>
              <a:defRPr lang="en-US" sz="140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add text column. At vero eos et accusam et justo duo dolores et ea </a:t>
            </a:r>
            <a:r>
              <a:rPr lang="en-US" err="1"/>
              <a:t>rebum</a:t>
            </a:r>
            <a:r>
              <a:rPr lang="en-US"/>
              <a:t>. Stet </a:t>
            </a:r>
            <a:r>
              <a:rPr lang="en-US" err="1"/>
              <a:t>clita</a:t>
            </a:r>
            <a:r>
              <a:rPr lang="en-US"/>
              <a:t> </a:t>
            </a:r>
            <a:r>
              <a:rPr lang="en-US" err="1"/>
              <a:t>kasd</a:t>
            </a:r>
            <a:r>
              <a:rPr lang="en-US"/>
              <a:t> </a:t>
            </a:r>
            <a:r>
              <a:rPr lang="en-US" err="1"/>
              <a:t>gubergren</a:t>
            </a:r>
            <a:r>
              <a:rPr lang="en-US"/>
              <a:t>, no sea </a:t>
            </a:r>
            <a:r>
              <a:rPr lang="en-US" err="1"/>
              <a:t>takimata</a:t>
            </a:r>
            <a:r>
              <a:rPr lang="en-US"/>
              <a:t> </a:t>
            </a:r>
            <a:r>
              <a:rPr lang="en-US" err="1"/>
              <a:t>sanctus</a:t>
            </a:r>
            <a:r>
              <a:rPr lang="en-US"/>
              <a:t> </a:t>
            </a:r>
            <a:r>
              <a:rPr lang="en-US" err="1"/>
              <a:t>est</a:t>
            </a:r>
            <a:r>
              <a:rPr lang="en-US"/>
              <a:t> Lorem ipsum dolor sit amet. Lorem ipsum dolor sit amet, consetetur sadipscing elitr, sed diam nonumy eirmod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invidunt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aliquyam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, sed diam sit </a:t>
            </a:r>
            <a:r>
              <a:rPr lang="en-US" err="1"/>
              <a:t>voluptua</a:t>
            </a:r>
            <a:r>
              <a:rPr lang="en-US"/>
              <a:t>. </a:t>
            </a:r>
          </a:p>
          <a:p>
            <a:pPr lvl="0"/>
            <a:r>
              <a:rPr lang="en-US"/>
              <a:t>Duis </a:t>
            </a:r>
            <a:r>
              <a:rPr lang="en-US" err="1"/>
              <a:t>autem</a:t>
            </a:r>
            <a:r>
              <a:rPr lang="en-US"/>
              <a:t> vel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 in </a:t>
            </a:r>
            <a:r>
              <a:rPr lang="en-US" err="1"/>
              <a:t>hendrerit</a:t>
            </a:r>
            <a:r>
              <a:rPr lang="en-US"/>
              <a:t> </a:t>
            </a:r>
            <a:r>
              <a:rPr lang="en-US" err="1"/>
              <a:t>insed</a:t>
            </a:r>
            <a:r>
              <a:rPr lang="en-US"/>
              <a:t> et fugit. Duis </a:t>
            </a:r>
            <a:r>
              <a:rPr lang="en-US" err="1"/>
              <a:t>autem</a:t>
            </a:r>
            <a:r>
              <a:rPr lang="en-US"/>
              <a:t> vel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dolor. At </a:t>
            </a:r>
            <a:r>
              <a:rPr lang="en-US" err="1"/>
              <a:t>vero</a:t>
            </a:r>
            <a:r>
              <a:rPr lang="en-US"/>
              <a:t> </a:t>
            </a:r>
            <a:r>
              <a:rPr lang="en-US" err="1"/>
              <a:t>eos</a:t>
            </a:r>
            <a:r>
              <a:rPr lang="en-US"/>
              <a:t> et </a:t>
            </a:r>
            <a:r>
              <a:rPr lang="en-US" err="1"/>
              <a:t>accusam</a:t>
            </a:r>
            <a:r>
              <a:rPr lang="en-US"/>
              <a:t> et </a:t>
            </a:r>
            <a:r>
              <a:rPr lang="en-US" err="1"/>
              <a:t>justo</a:t>
            </a:r>
            <a:r>
              <a:rPr lang="en-US"/>
              <a:t> duo </a:t>
            </a:r>
            <a:r>
              <a:rPr lang="en-US" err="1"/>
              <a:t>dolores</a:t>
            </a:r>
            <a:r>
              <a:rPr lang="en-US"/>
              <a:t> et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rebum</a:t>
            </a:r>
            <a:r>
              <a:rPr lang="en-US"/>
              <a:t>. </a:t>
            </a:r>
          </a:p>
        </p:txBody>
      </p:sp>
      <p:sp>
        <p:nvSpPr>
          <p:cNvPr id="20" name="Text Placeholder 6">
            <a:extLst>
              <a:ext uri="{FF2B5EF4-FFF2-40B4-BE49-F238E27FC236}">
                <a16:creationId xmlns:a16="http://schemas.microsoft.com/office/drawing/2014/main" id="{7D2039DA-DD54-6D42-80D2-3ECE5F6EF773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9080502" y="1691640"/>
            <a:ext cx="2418990" cy="285247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16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49CE75F-BA5D-9169-1724-CA1A72163FA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07030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points - 2 column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21">
            <a:extLst>
              <a:ext uri="{FF2B5EF4-FFF2-40B4-BE49-F238E27FC236}">
                <a16:creationId xmlns:a16="http://schemas.microsoft.com/office/drawing/2014/main" id="{8C548396-AAC7-FD46-865F-F57E02581BA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403268"/>
            <a:ext cx="10432800" cy="908101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lang="en-GB" b="0" i="0" u="none" strike="noStrike" smtClean="0">
                <a:effectLst/>
                <a:latin typeface="+mj-lt"/>
              </a:defRPr>
            </a:lvl1pPr>
          </a:lstStyle>
          <a:p>
            <a:r>
              <a:rPr lang="en-US"/>
              <a:t>This is a two-line page title, click to add text </a:t>
            </a:r>
            <a:br>
              <a:rPr lang="en-US"/>
            </a:b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consetetur</a:t>
            </a:r>
            <a:r>
              <a:rPr lang="en-US"/>
              <a:t> </a:t>
            </a:r>
            <a:r>
              <a:rPr lang="en-US" err="1"/>
              <a:t>sadipscing</a:t>
            </a:r>
            <a:r>
              <a:rPr lang="en-US"/>
              <a:t> </a:t>
            </a:r>
            <a:r>
              <a:rPr lang="en-US" err="1"/>
              <a:t>elitr</a:t>
            </a:r>
            <a:endParaRPr lang="en-US"/>
          </a:p>
        </p:txBody>
      </p:sp>
      <p:sp>
        <p:nvSpPr>
          <p:cNvPr id="19" name="Text Placeholder 8">
            <a:extLst>
              <a:ext uri="{FF2B5EF4-FFF2-40B4-BE49-F238E27FC236}">
                <a16:creationId xmlns:a16="http://schemas.microsoft.com/office/drawing/2014/main" id="{581B1F80-9239-A646-9D55-06779B823652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>
          <a:xfrm>
            <a:off x="685800" y="2212848"/>
            <a:ext cx="5230368" cy="3645054"/>
          </a:xfrm>
        </p:spPr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600"/>
              </a:spcBef>
              <a:defRPr sz="1800"/>
            </a:lvl2pPr>
            <a:lvl3pPr marL="352425" indent="-130175">
              <a:spcBef>
                <a:spcPts val="400"/>
              </a:spcBef>
              <a:defRPr sz="1600"/>
            </a:lvl3pPr>
            <a:lvl4pPr marL="523875" indent="-120650">
              <a:spcBef>
                <a:spcPts val="300"/>
              </a:spcBef>
              <a:defRPr/>
            </a:lvl4pPr>
            <a:lvl5pPr marL="668338" indent="-115888">
              <a:spcBef>
                <a:spcPts val="200"/>
              </a:spcBef>
              <a:defRPr sz="12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21" name="Text Placeholder 8">
            <a:extLst>
              <a:ext uri="{FF2B5EF4-FFF2-40B4-BE49-F238E27FC236}">
                <a16:creationId xmlns:a16="http://schemas.microsoft.com/office/drawing/2014/main" id="{63C1943C-A020-7040-9469-18C8CA39D8BE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>
          <a:xfrm>
            <a:off x="6272784" y="2212848"/>
            <a:ext cx="5230368" cy="3645054"/>
          </a:xfrm>
        </p:spPr>
        <p:txBody>
          <a:bodyPr/>
          <a:lstStyle>
            <a:lvl1pPr>
              <a:spcBef>
                <a:spcPts val="600"/>
              </a:spcBef>
              <a:defRPr lang="en-GB" dirty="0"/>
            </a:lvl1pPr>
            <a:lvl2pPr>
              <a:spcBef>
                <a:spcPts val="600"/>
              </a:spcBef>
              <a:defRPr lang="en-GB" dirty="0"/>
            </a:lvl2pPr>
            <a:lvl3pPr marL="352425" indent="-130175">
              <a:spcBef>
                <a:spcPts val="400"/>
              </a:spcBef>
              <a:defRPr lang="en-GB" dirty="0"/>
            </a:lvl3pPr>
            <a:lvl4pPr marL="523875" indent="-120650">
              <a:spcBef>
                <a:spcPts val="300"/>
              </a:spcBef>
              <a:defRPr lang="en-GB" dirty="0"/>
            </a:lvl4pPr>
            <a:lvl5pPr marL="668338" indent="-115888">
              <a:spcBef>
                <a:spcPts val="200"/>
              </a:spcBef>
              <a:defRPr lang="en-US" dirty="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23" name="Text Placeholder 6">
            <a:extLst>
              <a:ext uri="{FF2B5EF4-FFF2-40B4-BE49-F238E27FC236}">
                <a16:creationId xmlns:a16="http://schemas.microsoft.com/office/drawing/2014/main" id="{DD1FF68C-C63D-9049-856E-8DE70527D45B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6272784" y="1691640"/>
            <a:ext cx="5230368" cy="26035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0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A79E41C9-D150-CF4D-83DC-664D90A1706D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685800" y="1691640"/>
            <a:ext cx="5230368" cy="26035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0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E691B009-7D95-5E46-8A2C-277DBFD6F7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89E62F6-309F-9203-72BA-4C4AF491104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09331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4488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points - 3 column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A1352098-F173-BC43-8638-790CED78A19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685800" y="1691640"/>
            <a:ext cx="3364992" cy="260350"/>
          </a:xfrm>
          <a:prstGeom prst="rect">
            <a:avLst/>
          </a:prstGeom>
        </p:spPr>
        <p:txBody>
          <a:bodyPr lIns="18288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17" name="Title 21">
            <a:extLst>
              <a:ext uri="{FF2B5EF4-FFF2-40B4-BE49-F238E27FC236}">
                <a16:creationId xmlns:a16="http://schemas.microsoft.com/office/drawing/2014/main" id="{C64EC6AB-6BA8-044F-B8A5-F994CBBC2F6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403268"/>
            <a:ext cx="10432800" cy="908101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lang="en-GB" b="0" i="0" u="none" strike="noStrike" smtClean="0">
                <a:effectLst/>
                <a:latin typeface="+mj-lt"/>
              </a:defRPr>
            </a:lvl1pPr>
          </a:lstStyle>
          <a:p>
            <a:r>
              <a:rPr lang="en-US"/>
              <a:t>This is a two-line page title, click to add text </a:t>
            </a:r>
            <a:br>
              <a:rPr lang="en-US"/>
            </a:b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consetetur</a:t>
            </a:r>
            <a:r>
              <a:rPr lang="en-US"/>
              <a:t> </a:t>
            </a:r>
            <a:r>
              <a:rPr lang="en-US" err="1"/>
              <a:t>sadipscing</a:t>
            </a:r>
            <a:r>
              <a:rPr lang="en-US"/>
              <a:t> </a:t>
            </a:r>
            <a:r>
              <a:rPr lang="en-US" err="1"/>
              <a:t>elitr</a:t>
            </a:r>
            <a:endParaRPr lang="en-US"/>
          </a:p>
        </p:txBody>
      </p:sp>
      <p:sp>
        <p:nvSpPr>
          <p:cNvPr id="18" name="Text Placeholder 6">
            <a:extLst>
              <a:ext uri="{FF2B5EF4-FFF2-40B4-BE49-F238E27FC236}">
                <a16:creationId xmlns:a16="http://schemas.microsoft.com/office/drawing/2014/main" id="{C7F49EC6-F759-8742-9442-74CDC955A215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685800" y="2212848"/>
            <a:ext cx="3364992" cy="3644875"/>
          </a:xfrm>
        </p:spPr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600"/>
              </a:spcBef>
              <a:defRPr/>
            </a:lvl2pPr>
            <a:lvl3pPr marL="352425" indent="-139700">
              <a:spcBef>
                <a:spcPts val="400"/>
              </a:spcBef>
              <a:defRPr/>
            </a:lvl3pPr>
            <a:lvl4pPr marL="501650" indent="-111125">
              <a:spcBef>
                <a:spcPts val="300"/>
              </a:spcBef>
              <a:defRPr sz="1400"/>
            </a:lvl4pPr>
            <a:lvl5pPr marL="654050" indent="-120650">
              <a:spcBef>
                <a:spcPts val="300"/>
              </a:spcBef>
              <a:defRPr sz="12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3DA126C4-4136-6740-A83D-F38AD07B04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31917E2B-AF4F-B941-B5EE-FFF8044B3C89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4416552" y="1691640"/>
            <a:ext cx="3364992" cy="260350"/>
          </a:xfrm>
          <a:prstGeom prst="rect">
            <a:avLst/>
          </a:prstGeom>
        </p:spPr>
        <p:txBody>
          <a:bodyPr lIns="18288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673230E5-2B62-5A40-B5CB-183D5EB580F8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>
          <a:xfrm>
            <a:off x="4416552" y="2212848"/>
            <a:ext cx="3364992" cy="3644875"/>
          </a:xfrm>
        </p:spPr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600"/>
              </a:spcBef>
              <a:defRPr/>
            </a:lvl2pPr>
            <a:lvl3pPr marL="352425" indent="-139700">
              <a:spcBef>
                <a:spcPts val="400"/>
              </a:spcBef>
              <a:defRPr/>
            </a:lvl3pPr>
            <a:lvl4pPr marL="501650" indent="-111125">
              <a:spcBef>
                <a:spcPts val="300"/>
              </a:spcBef>
              <a:defRPr sz="1400"/>
            </a:lvl4pPr>
            <a:lvl5pPr marL="654050" indent="-120650">
              <a:spcBef>
                <a:spcPts val="300"/>
              </a:spcBef>
              <a:defRPr sz="12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DFAF990A-3684-7B45-838B-58636F9CDE6C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8129016" y="1691640"/>
            <a:ext cx="3364992" cy="260350"/>
          </a:xfrm>
          <a:prstGeom prst="rect">
            <a:avLst/>
          </a:prstGeom>
        </p:spPr>
        <p:txBody>
          <a:bodyPr lIns="18288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30540E71-CBB9-7E47-9FF0-6D8D6C1D993A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>
          <a:xfrm>
            <a:off x="8129016" y="2212848"/>
            <a:ext cx="3364992" cy="3644875"/>
          </a:xfrm>
        </p:spPr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600"/>
              </a:spcBef>
              <a:defRPr/>
            </a:lvl2pPr>
            <a:lvl3pPr marL="352425" indent="-139700">
              <a:spcBef>
                <a:spcPts val="400"/>
              </a:spcBef>
              <a:defRPr/>
            </a:lvl3pPr>
            <a:lvl4pPr marL="501650" indent="-111125">
              <a:spcBef>
                <a:spcPts val="300"/>
              </a:spcBef>
              <a:defRPr sz="1400"/>
            </a:lvl4pPr>
            <a:lvl5pPr marL="654050" indent="-120650">
              <a:spcBef>
                <a:spcPts val="300"/>
              </a:spcBef>
              <a:defRPr sz="12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E9FE706-1994-2C98-A72F-8B2F2E7F040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3282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points - 4 column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09461ED9-547A-8140-9E2B-8401E16BD14F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85800" y="1691640"/>
            <a:ext cx="2423160" cy="260350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16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21" name="Title 21">
            <a:extLst>
              <a:ext uri="{FF2B5EF4-FFF2-40B4-BE49-F238E27FC236}">
                <a16:creationId xmlns:a16="http://schemas.microsoft.com/office/drawing/2014/main" id="{E17F3F0D-77C0-0048-8E0F-FD44D2BEAC1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404256"/>
            <a:ext cx="10432800" cy="908101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lang="en-GB" b="0" i="0" u="none" strike="noStrike" smtClean="0">
                <a:effectLst/>
                <a:latin typeface="+mj-lt"/>
              </a:defRPr>
            </a:lvl1pPr>
          </a:lstStyle>
          <a:p>
            <a:r>
              <a:rPr lang="en-US"/>
              <a:t>This is a two-line page title, click to add text </a:t>
            </a:r>
            <a:br>
              <a:rPr lang="en-US"/>
            </a:b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consetetur</a:t>
            </a:r>
            <a:r>
              <a:rPr lang="en-US"/>
              <a:t> </a:t>
            </a:r>
            <a:r>
              <a:rPr lang="en-US" err="1"/>
              <a:t>sadipscing</a:t>
            </a:r>
            <a:r>
              <a:rPr lang="en-US"/>
              <a:t> </a:t>
            </a:r>
            <a:r>
              <a:rPr lang="en-US" err="1"/>
              <a:t>elitr</a:t>
            </a:r>
            <a:endParaRPr lang="en-US"/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EC791D9D-D0F6-614B-9EAE-DBFA21976811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>
          <a:xfrm>
            <a:off x="685800" y="2212848"/>
            <a:ext cx="2423160" cy="3654425"/>
          </a:xfrm>
        </p:spPr>
        <p:txBody>
          <a:bodyPr/>
          <a:lstStyle>
            <a:lvl1pPr>
              <a:spcBef>
                <a:spcPts val="600"/>
              </a:spcBef>
              <a:defRPr sz="1600"/>
            </a:lvl1pPr>
            <a:lvl2pPr marL="157163" indent="-120650">
              <a:spcBef>
                <a:spcPts val="400"/>
              </a:spcBef>
              <a:defRPr sz="1400"/>
            </a:lvl2pPr>
            <a:lvl3pPr marL="311150" indent="-111125">
              <a:spcBef>
                <a:spcPts val="300"/>
              </a:spcBef>
              <a:defRPr sz="1200"/>
            </a:lvl3pPr>
            <a:lvl4pPr marL="427038" indent="-92075">
              <a:spcBef>
                <a:spcPts val="200"/>
              </a:spcBef>
              <a:defRPr sz="1100"/>
            </a:lvl4pPr>
            <a:lvl5pPr marL="593725" indent="-120650">
              <a:spcBef>
                <a:spcPts val="200"/>
              </a:spcBef>
              <a:defRPr sz="10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DF91AF64-B120-3A48-96D8-13F8C7A0C9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EF6BFF16-CF2C-6D4A-B14C-57E4FE8C47EA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3474720" y="1691640"/>
            <a:ext cx="2423160" cy="260350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16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1015813F-1DE0-064C-8E2C-C591549FA9FB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>
          <a:xfrm>
            <a:off x="3474720" y="2212848"/>
            <a:ext cx="2423160" cy="3654425"/>
          </a:xfrm>
        </p:spPr>
        <p:txBody>
          <a:bodyPr/>
          <a:lstStyle>
            <a:lvl1pPr>
              <a:spcBef>
                <a:spcPts val="600"/>
              </a:spcBef>
              <a:defRPr sz="1600"/>
            </a:lvl1pPr>
            <a:lvl2pPr marL="157163" indent="-120650">
              <a:spcBef>
                <a:spcPts val="400"/>
              </a:spcBef>
              <a:defRPr sz="1400"/>
            </a:lvl2pPr>
            <a:lvl3pPr marL="311150" indent="-111125">
              <a:spcBef>
                <a:spcPts val="300"/>
              </a:spcBef>
              <a:defRPr sz="1200"/>
            </a:lvl3pPr>
            <a:lvl4pPr marL="427038" indent="-92075">
              <a:spcBef>
                <a:spcPts val="200"/>
              </a:spcBef>
              <a:defRPr sz="1100"/>
            </a:lvl4pPr>
            <a:lvl5pPr marL="593725" indent="-120650">
              <a:spcBef>
                <a:spcPts val="200"/>
              </a:spcBef>
              <a:defRPr sz="10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66A5A6DA-8E24-A34E-86A8-AA47C52D6837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6291072" y="1691640"/>
            <a:ext cx="2423160" cy="260350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16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25" name="Text Placeholder 4">
            <a:extLst>
              <a:ext uri="{FF2B5EF4-FFF2-40B4-BE49-F238E27FC236}">
                <a16:creationId xmlns:a16="http://schemas.microsoft.com/office/drawing/2014/main" id="{FEFD8EEE-6E77-244F-9536-2D9F9133DFBC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>
          <a:xfrm>
            <a:off x="6291072" y="2212848"/>
            <a:ext cx="2423160" cy="3654425"/>
          </a:xfrm>
        </p:spPr>
        <p:txBody>
          <a:bodyPr/>
          <a:lstStyle>
            <a:lvl1pPr>
              <a:spcBef>
                <a:spcPts val="600"/>
              </a:spcBef>
              <a:defRPr sz="1600"/>
            </a:lvl1pPr>
            <a:lvl2pPr marL="157163" indent="-120650">
              <a:spcBef>
                <a:spcPts val="400"/>
              </a:spcBef>
              <a:defRPr sz="1400"/>
            </a:lvl2pPr>
            <a:lvl3pPr marL="311150" indent="-111125">
              <a:spcBef>
                <a:spcPts val="300"/>
              </a:spcBef>
              <a:defRPr sz="1200"/>
            </a:lvl3pPr>
            <a:lvl4pPr marL="427038" indent="-92075">
              <a:spcBef>
                <a:spcPts val="200"/>
              </a:spcBef>
              <a:defRPr sz="1100"/>
            </a:lvl4pPr>
            <a:lvl5pPr marL="593725" indent="-120650">
              <a:spcBef>
                <a:spcPts val="200"/>
              </a:spcBef>
              <a:defRPr sz="10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26" name="Text Placeholder 6">
            <a:extLst>
              <a:ext uri="{FF2B5EF4-FFF2-40B4-BE49-F238E27FC236}">
                <a16:creationId xmlns:a16="http://schemas.microsoft.com/office/drawing/2014/main" id="{824C60CC-33BB-9F4D-B062-276C68A293FA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9079992" y="1691640"/>
            <a:ext cx="2423160" cy="260350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16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27" name="Text Placeholder 4">
            <a:extLst>
              <a:ext uri="{FF2B5EF4-FFF2-40B4-BE49-F238E27FC236}">
                <a16:creationId xmlns:a16="http://schemas.microsoft.com/office/drawing/2014/main" id="{595CC227-1404-7D4C-9FCF-50D03E82E2AA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>
          <a:xfrm>
            <a:off x="9079992" y="2212848"/>
            <a:ext cx="2423160" cy="3654425"/>
          </a:xfrm>
        </p:spPr>
        <p:txBody>
          <a:bodyPr/>
          <a:lstStyle>
            <a:lvl1pPr>
              <a:spcBef>
                <a:spcPts val="600"/>
              </a:spcBef>
              <a:defRPr sz="1600"/>
            </a:lvl1pPr>
            <a:lvl2pPr marL="157163" indent="-120650">
              <a:spcBef>
                <a:spcPts val="400"/>
              </a:spcBef>
              <a:defRPr sz="1400"/>
            </a:lvl2pPr>
            <a:lvl3pPr marL="311150" indent="-111125">
              <a:spcBef>
                <a:spcPts val="300"/>
              </a:spcBef>
              <a:defRPr sz="1200"/>
            </a:lvl3pPr>
            <a:lvl4pPr marL="427038" indent="-92075">
              <a:spcBef>
                <a:spcPts val="200"/>
              </a:spcBef>
              <a:defRPr sz="1100"/>
            </a:lvl4pPr>
            <a:lvl5pPr marL="593725" indent="-120650">
              <a:spcBef>
                <a:spcPts val="200"/>
              </a:spcBef>
              <a:defRPr sz="10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0FE0B32-64CE-9F71-106E-D1A03BAEAFF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4995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y + image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04EF41C-AC35-0C4C-AAE9-765C25C862A8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248400" y="0"/>
            <a:ext cx="5943600" cy="6858000"/>
          </a:xfrm>
          <a:prstGeom prst="rect">
            <a:avLst/>
          </a:prstGeom>
          <a:solidFill>
            <a:srgbClr val="D0DAE6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FontTx/>
              <a:buNone/>
              <a:defRPr>
                <a:noFill/>
              </a:defRPr>
            </a:lvl1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22" name="Title 21">
            <a:extLst>
              <a:ext uri="{FF2B5EF4-FFF2-40B4-BE49-F238E27FC236}">
                <a16:creationId xmlns:a16="http://schemas.microsoft.com/office/drawing/2014/main" id="{DCF569A7-0934-0F40-9834-76EF779D41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404556"/>
            <a:ext cx="4805360" cy="843279"/>
          </a:xfrm>
        </p:spPr>
        <p:txBody>
          <a:bodyPr/>
          <a:lstStyle>
            <a:lvl1pPr>
              <a:lnSpc>
                <a:spcPct val="100000"/>
              </a:lnSpc>
              <a:defRPr spc="0" baseline="0"/>
            </a:lvl1pPr>
          </a:lstStyle>
          <a:p>
            <a:r>
              <a:rPr lang="en-US"/>
              <a:t>This is a two-line page title, </a:t>
            </a:r>
            <a:br>
              <a:rPr lang="en-US"/>
            </a:br>
            <a:r>
              <a:rPr lang="en-US"/>
              <a:t>click to add text</a:t>
            </a:r>
          </a:p>
        </p:txBody>
      </p:sp>
      <p:sp>
        <p:nvSpPr>
          <p:cNvPr id="39" name="Text Placeholder 26">
            <a:extLst>
              <a:ext uri="{FF2B5EF4-FFF2-40B4-BE49-F238E27FC236}">
                <a16:creationId xmlns:a16="http://schemas.microsoft.com/office/drawing/2014/main" id="{8DEB3E39-B088-614E-B3CA-15A79DA5D60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85800" y="2212848"/>
            <a:ext cx="4792661" cy="313869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600" smtClean="0">
                <a:effectLst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Click to add text column. Lorem ipsum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sit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amet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consetetur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sadipscing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elitr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sed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diam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nonumy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eirmod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tempor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invidunt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ut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labore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dolore magna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aliquyam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erat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sed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diam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voluptua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At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vero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eos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accusam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justo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duo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dolores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rebum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</a:t>
            </a:r>
          </a:p>
          <a:p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Stet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clita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kasd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gubergren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no sea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takimata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sanctus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est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Lorem ipsum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sit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amet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Lorem ipsum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sit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amet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consetetur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sadipscing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elitr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sed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diam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nonumy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eirmod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tempor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invidunt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ut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labore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dolore magna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aliquyam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erat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sed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diam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voluptua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At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vero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eos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accusam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justo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duo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dolores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rebum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Stet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clita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kasd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gubergren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no sea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takimata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sanctus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est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Lorem ipsum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sit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amet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Duis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autem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vel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eum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iriure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in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hendrerit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in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vulputate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B80829BD-2985-294D-B987-91A0A07E1E10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85800" y="1691640"/>
            <a:ext cx="4814435" cy="297995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20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03468D98-1F5A-F047-A042-5DB36DE309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bg1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598D729-BBEB-1CC1-062A-BF79C997F43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90584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+ one-line title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04EF41C-AC35-0C4C-AAE9-765C25C862A8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85799" y="1177160"/>
            <a:ext cx="10826496" cy="4800600"/>
          </a:xfrm>
          <a:prstGeom prst="rect">
            <a:avLst/>
          </a:prstGeom>
          <a:solidFill>
            <a:srgbClr val="D0DAE6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FontTx/>
              <a:buNone/>
              <a:defRPr>
                <a:noFill/>
              </a:defRPr>
            </a:lvl1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1" name="Title 21">
            <a:extLst>
              <a:ext uri="{FF2B5EF4-FFF2-40B4-BE49-F238E27FC236}">
                <a16:creationId xmlns:a16="http://schemas.microsoft.com/office/drawing/2014/main" id="{4C75F391-57ED-D04E-A472-08667CE4EFA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799" y="403268"/>
            <a:ext cx="10826495" cy="466951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lang="en-GB" b="0" i="0" u="none" strike="noStrike" smtClean="0">
                <a:effectLst/>
                <a:latin typeface="+mj-lt"/>
              </a:defRPr>
            </a:lvl1pPr>
          </a:lstStyle>
          <a:p>
            <a:r>
              <a:rPr lang="en-US"/>
              <a:t>This is a one-line page title, click to add text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B577954-4CA1-9448-90EA-0F5402E3A7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80DF7CB-50CF-FA72-37CD-26408F05E8B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0780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+ two-line title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04EF41C-AC35-0C4C-AAE9-765C25C862A8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85800" y="1554480"/>
            <a:ext cx="10826496" cy="4423250"/>
          </a:xfrm>
          <a:prstGeom prst="rect">
            <a:avLst/>
          </a:prstGeom>
          <a:solidFill>
            <a:srgbClr val="D0DAE6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FontTx/>
              <a:buNone/>
              <a:defRPr>
                <a:noFill/>
              </a:defRPr>
            </a:lvl1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1" name="Title 21">
            <a:extLst>
              <a:ext uri="{FF2B5EF4-FFF2-40B4-BE49-F238E27FC236}">
                <a16:creationId xmlns:a16="http://schemas.microsoft.com/office/drawing/2014/main" id="{4C75F391-57ED-D04E-A472-08667CE4EFA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404256"/>
            <a:ext cx="10432800" cy="898026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lang="en-GB" b="0" i="0" u="none" strike="noStrike" smtClean="0">
                <a:effectLst/>
                <a:latin typeface="+mj-lt"/>
              </a:defRPr>
            </a:lvl1pPr>
          </a:lstStyle>
          <a:p>
            <a:r>
              <a:rPr lang="en-US"/>
              <a:t>This is a two-line page title, click to add text </a:t>
            </a:r>
            <a:br>
              <a:rPr lang="en-US"/>
            </a:b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consetetur</a:t>
            </a:r>
            <a:r>
              <a:rPr lang="en-US"/>
              <a:t> </a:t>
            </a:r>
            <a:r>
              <a:rPr lang="en-US" err="1"/>
              <a:t>sadipscing</a:t>
            </a:r>
            <a:r>
              <a:rPr lang="en-US"/>
              <a:t> </a:t>
            </a:r>
            <a:r>
              <a:rPr lang="en-US" err="1"/>
              <a:t>elitr</a:t>
            </a: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4E79B84-91D2-954C-AB62-2D3A913B6F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DC1856B-2E30-E8EF-E097-ACC67574560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28622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bleed image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04EF41C-AC35-0C4C-AAE9-765C25C862A8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0" y="0"/>
            <a:ext cx="12190800" cy="6858000"/>
          </a:xfrm>
          <a:prstGeom prst="rect">
            <a:avLst/>
          </a:prstGeom>
          <a:solidFill>
            <a:srgbClr val="D0DAE6"/>
          </a:solidFill>
          <a:ln>
            <a:noFill/>
          </a:ln>
        </p:spPr>
        <p:txBody>
          <a:bodyPr>
            <a:noAutofit/>
          </a:bodyPr>
          <a:lstStyle>
            <a:lvl1pPr marL="0" indent="0">
              <a:buFontTx/>
              <a:buNone/>
              <a:defRPr>
                <a:noFill/>
              </a:defRPr>
            </a:lvl1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BE8726E-0B7B-0C49-880A-1A9896F7B7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bg1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CBA8B7F1-775B-3684-D3BB-78495583A6D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814" y="6023028"/>
            <a:ext cx="2326161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0970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x content - 2 column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586D1EE4-4DF3-7F45-9FA5-78E2FF2D1ECD}"/>
              </a:ext>
            </a:extLst>
          </p:cNvPr>
          <p:cNvSpPr/>
          <p:nvPr userDrawn="1"/>
        </p:nvSpPr>
        <p:spPr>
          <a:xfrm>
            <a:off x="584684" y="1567756"/>
            <a:ext cx="5367103" cy="4397187"/>
          </a:xfrm>
          <a:prstGeom prst="rect">
            <a:avLst/>
          </a:prstGeom>
          <a:solidFill>
            <a:srgbClr val="EFF3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BB384426-C017-F545-8DF0-593D3581674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96061" y="2304514"/>
            <a:ext cx="4724577" cy="3127292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Tx/>
              <a:buNone/>
              <a:defRPr sz="1600">
                <a:solidFill>
                  <a:schemeClr val="bg2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Click to add text column. Lorem ipsum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sit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amet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consetetur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sadipscing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elitr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sed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diam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nonumy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eirmod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tempor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invidunt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ut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labore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dolore magna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aliquyam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erat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sed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diam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voluptua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</a:t>
            </a:r>
          </a:p>
          <a:p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vero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eos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accusam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justo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duo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dolores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rebum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Stet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clita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kasd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gubergren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no sea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takimata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sanctus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est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Lorem ipsum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sit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amet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Lorem ipsum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sit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amet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consetetur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sadipscing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elitr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sed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diam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nonumy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eirmod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tempor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invidunt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ut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labore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dolore magna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aliquyam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erat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sed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diam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voluptua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At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vero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eos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accusam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justo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duo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dolores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rebum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Stet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clita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kasd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gubergren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D5F4AAE6-868C-904D-BF96-AF7ED488EDC3}"/>
              </a:ext>
            </a:extLst>
          </p:cNvPr>
          <p:cNvSpPr/>
          <p:nvPr userDrawn="1"/>
        </p:nvSpPr>
        <p:spPr>
          <a:xfrm>
            <a:off x="6229300" y="1567756"/>
            <a:ext cx="5364362" cy="4397187"/>
          </a:xfrm>
          <a:prstGeom prst="rect">
            <a:avLst/>
          </a:prstGeom>
          <a:solidFill>
            <a:srgbClr val="EFF3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 Placeholder 24">
            <a:extLst>
              <a:ext uri="{FF2B5EF4-FFF2-40B4-BE49-F238E27FC236}">
                <a16:creationId xmlns:a16="http://schemas.microsoft.com/office/drawing/2014/main" id="{16419ECA-075D-7141-A138-AB42B5FCFC92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569205" y="2304514"/>
            <a:ext cx="4733239" cy="313388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Tx/>
              <a:buNone/>
              <a:defRPr sz="1600">
                <a:solidFill>
                  <a:schemeClr val="bg2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Click to add text column. Lorem ipsum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sit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amet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consetetur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sadipscing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elitr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sed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diam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nonumy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eirmod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tempor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invidunt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ut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labore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dolore magna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aliquyam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erat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sed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diam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voluptua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</a:t>
            </a:r>
          </a:p>
          <a:p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vero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eos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accusam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justo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duo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dolores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rebum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Stet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clita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kasd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gubergren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no sea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takimata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sanctus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est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Lorem ipsum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sit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amet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Lorem ipsum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sit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amet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consetetur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sadipscing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elitr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sed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diam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nonumy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eirmod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tempor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invidunt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ut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labore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dolore magna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aliquyam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erat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sed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diam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voluptua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At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vero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eos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accusam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justo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duo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dolores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et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ea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rebum</a:t>
            </a:r>
            <a:r>
              <a:rPr lang="en-GB">
                <a:solidFill>
                  <a:srgbClr val="0E141F"/>
                </a:solidFill>
                <a:effectLst/>
                <a:latin typeface="GE Inspira Sans" panose="020B0503060000000003" pitchFamily="34" charset="77"/>
              </a:rPr>
              <a:t>. </a:t>
            </a: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DBF0A623-0BA6-5E41-B560-EBC0ED72AF4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90631" y="1792224"/>
            <a:ext cx="4743828" cy="26035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0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746F5DEC-0132-9D4E-BE41-AACBCF796FBC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558319" y="1789305"/>
            <a:ext cx="4743828" cy="260350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20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19" name="Title 21">
            <a:extLst>
              <a:ext uri="{FF2B5EF4-FFF2-40B4-BE49-F238E27FC236}">
                <a16:creationId xmlns:a16="http://schemas.microsoft.com/office/drawing/2014/main" id="{E8B20C71-C916-F842-A199-D5BDFFBF05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403268"/>
            <a:ext cx="10432800" cy="908101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lang="en-GB" b="0" i="0" u="none" strike="noStrike" smtClean="0">
                <a:effectLst/>
                <a:latin typeface="+mj-lt"/>
              </a:defRPr>
            </a:lvl1pPr>
          </a:lstStyle>
          <a:p>
            <a:r>
              <a:rPr lang="en-US"/>
              <a:t>This is a two-line page title, click to add text </a:t>
            </a:r>
            <a:br>
              <a:rPr lang="en-US"/>
            </a:b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consetetur</a:t>
            </a:r>
            <a:r>
              <a:rPr lang="en-US"/>
              <a:t> </a:t>
            </a:r>
            <a:r>
              <a:rPr lang="en-US" err="1"/>
              <a:t>sadipscing</a:t>
            </a:r>
            <a:r>
              <a:rPr lang="en-US"/>
              <a:t> </a:t>
            </a:r>
            <a:r>
              <a:rPr lang="en-US" err="1"/>
              <a:t>elitr</a:t>
            </a:r>
            <a:endParaRPr lang="en-US"/>
          </a:p>
        </p:txBody>
      </p:sp>
      <p:sp useBgFill="1">
        <p:nvSpPr>
          <p:cNvPr id="10" name="Slide Number Placeholder 5">
            <a:extLst>
              <a:ext uri="{FF2B5EF4-FFF2-40B4-BE49-F238E27FC236}">
                <a16:creationId xmlns:a16="http://schemas.microsoft.com/office/drawing/2014/main" id="{54165953-7048-6E43-A1C7-524F52145F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A63DF7E-03F6-47B1-0F5A-E219F4DD177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6364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Intro slide – image white logo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1EDA6804-5DFF-0F47-9799-B370D29E52FF}"/>
              </a:ext>
            </a:extLst>
          </p:cNvPr>
          <p:cNvSpPr txBox="1">
            <a:spLocks/>
          </p:cNvSpPr>
          <p:nvPr userDrawn="1"/>
        </p:nvSpPr>
        <p:spPr>
          <a:xfrm>
            <a:off x="515938" y="758457"/>
            <a:ext cx="8361498" cy="2915786"/>
          </a:xfrm>
          <a:prstGeom prst="rect">
            <a:avLst/>
          </a:prstGeom>
        </p:spPr>
        <p:txBody>
          <a:bodyPr vert="horz" wrap="square" lIns="0" tIns="45720" rIns="90000" bIns="45720" rtlCol="0" anchor="t">
            <a:noAutofit/>
          </a:bodyPr>
          <a:lstStyle>
            <a:lvl1pPr algn="l" defTabSz="914400" rtl="0" eaLnBrk="1" latinLnBrk="0" hangingPunct="1">
              <a:lnSpc>
                <a:spcPts val="7200"/>
              </a:lnSpc>
              <a:spcBef>
                <a:spcPct val="0"/>
              </a:spcBef>
              <a:buNone/>
              <a:defRPr sz="5400" b="0" i="0" kern="1200" spc="-100" baseline="0">
                <a:solidFill>
                  <a:schemeClr val="bg1"/>
                </a:solidFill>
                <a:latin typeface="GE Inspira Sans" panose="020B0503060000000003" pitchFamily="34" charset="77"/>
                <a:ea typeface="+mj-ea"/>
                <a:cs typeface="+mj-cs"/>
              </a:defRPr>
            </a:lvl1pPr>
          </a:lstStyle>
          <a:p>
            <a:endParaRPr lang="en-GB"/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6C155388-2ED0-124B-A584-E6A3D9F997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40600" y="6125384"/>
            <a:ext cx="3124200" cy="365125"/>
          </a:xfrm>
          <a:prstGeom prst="rect">
            <a:avLst/>
          </a:prstGeom>
        </p:spPr>
        <p:txBody>
          <a:bodyPr vert="horz" lIns="18288" tIns="0" rIns="0" bIns="0" rtlCol="0" anchor="ctr"/>
          <a:lstStyle>
            <a:lvl1pPr algn="l">
              <a:defRPr sz="1100" b="1" i="0" cap="none" spc="200" baseline="0">
                <a:solidFill>
                  <a:schemeClr val="bg1"/>
                </a:solidFill>
                <a:latin typeface="GE Inspira Sans" panose="020B0503060000000003" pitchFamily="34" charset="77"/>
              </a:defRPr>
            </a:lvl1pPr>
          </a:lstStyle>
          <a:p>
            <a:endParaRPr lang="en-GB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235AF69B-B0A2-0D4B-85CF-C5E467C3956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85800" y="2331720"/>
            <a:ext cx="6654800" cy="2686539"/>
          </a:xfrm>
        </p:spPr>
        <p:txBody>
          <a:bodyPr wrap="square" lIns="18288" rIns="457200" anchor="t">
            <a:noAutofit/>
          </a:bodyPr>
          <a:lstStyle>
            <a:lvl1pPr algn="l">
              <a:lnSpc>
                <a:spcPct val="100000"/>
              </a:lnSpc>
              <a:defRPr sz="4600" b="0" i="0" spc="0" baseline="0">
                <a:solidFill>
                  <a:schemeClr val="bg1"/>
                </a:solidFill>
                <a:latin typeface="GE Inspira Sans" panose="020B0503060000000003" pitchFamily="34" charset="77"/>
              </a:defRPr>
            </a:lvl1pPr>
          </a:lstStyle>
          <a:p>
            <a:r>
              <a:rPr lang="en-US"/>
              <a:t>GE’s presentation</a:t>
            </a:r>
            <a:br>
              <a:rPr lang="en-US"/>
            </a:br>
            <a:r>
              <a:rPr lang="en-US"/>
              <a:t>template title example</a:t>
            </a:r>
            <a:endParaRPr lang="en-GB"/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F23FB371-010F-3F48-A088-7E87BEE55B4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960864" y="6553200"/>
            <a:ext cx="2231136" cy="304800"/>
          </a:xfrm>
          <a:prstGeom prst="rect">
            <a:avLst/>
          </a:prstGeom>
        </p:spPr>
        <p:txBody>
          <a:bodyPr lIns="0" rIns="9000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lang="en-GB" sz="850" smtClean="0">
                <a:solidFill>
                  <a:srgbClr val="FFFFFF">
                    <a:alpha val="73000"/>
                  </a:srgbClr>
                </a:solidFill>
                <a:effectLst/>
              </a:defRPr>
            </a:lvl1pPr>
            <a:lvl2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2pPr>
            <a:lvl3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3pPr>
            <a:lvl4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4pPr>
            <a:lvl5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5pPr>
          </a:lstStyle>
          <a:p>
            <a:r>
              <a:rPr lang="en-GB">
                <a:solidFill>
                  <a:srgbClr val="FFFFFF"/>
                </a:solidFill>
                <a:effectLst/>
                <a:latin typeface="GE Inspira Sans" panose="020B0503060000000003" pitchFamily="34" charset="77"/>
              </a:rPr>
              <a:t>Placeholder confidentiality disclosure. 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BD4A227A-44EA-684D-9C39-C73C559FFEFC}"/>
              </a:ext>
            </a:extLst>
          </p:cNvPr>
          <p:cNvSpPr>
            <a:spLocks/>
          </p:cNvSpPr>
          <p:nvPr userDrawn="1"/>
        </p:nvSpPr>
        <p:spPr bwMode="auto">
          <a:xfrm>
            <a:off x="661931" y="2202895"/>
            <a:ext cx="612648" cy="45719"/>
          </a:xfrm>
          <a:custGeom>
            <a:avLst/>
            <a:gdLst>
              <a:gd name="T0" fmla="*/ 961 w 1006"/>
              <a:gd name="T1" fmla="*/ 90 h 90"/>
              <a:gd name="T2" fmla="*/ 961 w 1006"/>
              <a:gd name="T3" fmla="*/ 90 h 90"/>
              <a:gd name="T4" fmla="*/ 45 w 1006"/>
              <a:gd name="T5" fmla="*/ 90 h 90"/>
              <a:gd name="T6" fmla="*/ 0 w 1006"/>
              <a:gd name="T7" fmla="*/ 44 h 90"/>
              <a:gd name="T8" fmla="*/ 45 w 1006"/>
              <a:gd name="T9" fmla="*/ 0 h 90"/>
              <a:gd name="T10" fmla="*/ 961 w 1006"/>
              <a:gd name="T11" fmla="*/ 0 h 90"/>
              <a:gd name="T12" fmla="*/ 1006 w 1006"/>
              <a:gd name="T13" fmla="*/ 44 h 90"/>
              <a:gd name="T14" fmla="*/ 961 w 1006"/>
              <a:gd name="T1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6" h="90">
                <a:moveTo>
                  <a:pt x="961" y="90"/>
                </a:moveTo>
                <a:lnTo>
                  <a:pt x="961" y="90"/>
                </a:lnTo>
                <a:lnTo>
                  <a:pt x="45" y="90"/>
                </a:lnTo>
                <a:cubicBezTo>
                  <a:pt x="20" y="90"/>
                  <a:pt x="0" y="69"/>
                  <a:pt x="0" y="44"/>
                </a:cubicBezTo>
                <a:cubicBezTo>
                  <a:pt x="0" y="20"/>
                  <a:pt x="20" y="0"/>
                  <a:pt x="45" y="0"/>
                </a:cubicBezTo>
                <a:lnTo>
                  <a:pt x="961" y="0"/>
                </a:lnTo>
                <a:cubicBezTo>
                  <a:pt x="985" y="0"/>
                  <a:pt x="1006" y="20"/>
                  <a:pt x="1006" y="44"/>
                </a:cubicBezTo>
                <a:cubicBezTo>
                  <a:pt x="1006" y="69"/>
                  <a:pt x="985" y="90"/>
                  <a:pt x="961" y="90"/>
                </a:cubicBezTo>
                <a:close/>
              </a:path>
            </a:pathLst>
          </a:custGeom>
          <a:solidFill>
            <a:srgbClr val="D1DAE3"/>
          </a:solidFill>
          <a:ln w="12700">
            <a:solidFill>
              <a:srgbClr val="D1DAE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1939224-DA78-179D-883C-6783A5BCD32E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B09052C-A499-A0E2-8FC8-884E1B13A4B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188" y="934346"/>
            <a:ext cx="4475162" cy="443818"/>
          </a:xfrm>
          <a:prstGeom prst="rect">
            <a:avLst/>
          </a:prstGeom>
        </p:spPr>
      </p:pic>
      <p:pic>
        <p:nvPicPr>
          <p:cNvPr id="10" name="Picture 9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71CF35E9-B642-DB9C-5165-8C6A2DDE990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975" y="5750268"/>
            <a:ext cx="3546475" cy="978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7740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x content - 3 columns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586D1EE4-4DF3-7F45-9FA5-78E2FF2D1ECD}"/>
              </a:ext>
            </a:extLst>
          </p:cNvPr>
          <p:cNvSpPr/>
          <p:nvPr userDrawn="1"/>
        </p:nvSpPr>
        <p:spPr>
          <a:xfrm>
            <a:off x="521185" y="1586753"/>
            <a:ext cx="3637421" cy="4397187"/>
          </a:xfrm>
          <a:prstGeom prst="rect">
            <a:avLst/>
          </a:prstGeom>
          <a:solidFill>
            <a:srgbClr val="EFF3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FA9BA50-C8D6-A644-A161-AFA6D14F593B}"/>
              </a:ext>
            </a:extLst>
          </p:cNvPr>
          <p:cNvSpPr/>
          <p:nvPr userDrawn="1"/>
        </p:nvSpPr>
        <p:spPr>
          <a:xfrm>
            <a:off x="4277289" y="1586753"/>
            <a:ext cx="3637421" cy="4397187"/>
          </a:xfrm>
          <a:prstGeom prst="rect">
            <a:avLst/>
          </a:prstGeom>
          <a:solidFill>
            <a:srgbClr val="EFF3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0E07936-5FB1-B143-B229-FB69719E9822}"/>
              </a:ext>
            </a:extLst>
          </p:cNvPr>
          <p:cNvSpPr/>
          <p:nvPr userDrawn="1"/>
        </p:nvSpPr>
        <p:spPr>
          <a:xfrm>
            <a:off x="8045558" y="1586753"/>
            <a:ext cx="3637421" cy="4397187"/>
          </a:xfrm>
          <a:prstGeom prst="rect">
            <a:avLst/>
          </a:prstGeom>
          <a:solidFill>
            <a:srgbClr val="EFF3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BB384426-C017-F545-8DF0-593D3581674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96529" y="2327913"/>
            <a:ext cx="3086848" cy="314098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Tx/>
              <a:buNone/>
              <a:defRPr lang="en-US" sz="1400" kern="1200" dirty="0">
                <a:solidFill>
                  <a:srgbClr val="0E141F"/>
                </a:solidFill>
                <a:effectLst/>
                <a:latin typeface="GE Inspira Sans" panose="020B0503060000000003" pitchFamily="34" charset="77"/>
                <a:ea typeface="+mn-ea"/>
                <a:cs typeface="+mn-cs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add text column. At vero eos et accusam et justo duo dolores et ea </a:t>
            </a:r>
            <a:r>
              <a:rPr lang="en-US" err="1"/>
              <a:t>rebum</a:t>
            </a:r>
            <a:r>
              <a:rPr lang="en-US"/>
              <a:t>. Stet </a:t>
            </a:r>
            <a:r>
              <a:rPr lang="en-US" err="1"/>
              <a:t>clita</a:t>
            </a:r>
            <a:r>
              <a:rPr lang="en-US"/>
              <a:t> </a:t>
            </a:r>
            <a:r>
              <a:rPr lang="en-US" err="1"/>
              <a:t>kasd</a:t>
            </a:r>
            <a:r>
              <a:rPr lang="en-US"/>
              <a:t> </a:t>
            </a:r>
            <a:r>
              <a:rPr lang="en-US" err="1"/>
              <a:t>etam</a:t>
            </a:r>
            <a:r>
              <a:rPr lang="en-US"/>
              <a:t> </a:t>
            </a:r>
            <a:r>
              <a:rPr lang="en-US" err="1"/>
              <a:t>gubergren</a:t>
            </a:r>
            <a:r>
              <a:rPr lang="en-US"/>
              <a:t>, no sea </a:t>
            </a:r>
            <a:r>
              <a:rPr lang="en-US" err="1"/>
              <a:t>takimata</a:t>
            </a:r>
            <a:r>
              <a:rPr lang="en-US"/>
              <a:t> </a:t>
            </a:r>
            <a:r>
              <a:rPr lang="en-US" err="1"/>
              <a:t>sanctus</a:t>
            </a:r>
            <a:r>
              <a:rPr lang="en-US"/>
              <a:t> </a:t>
            </a:r>
            <a:r>
              <a:rPr lang="en-US" err="1"/>
              <a:t>est</a:t>
            </a:r>
            <a:r>
              <a:rPr lang="en-US"/>
              <a:t> Lorem ipsum dolor sit amet. </a:t>
            </a:r>
          </a:p>
          <a:p>
            <a:pPr lvl="0"/>
            <a:r>
              <a:rPr lang="en-US"/>
              <a:t>Lorem ipsum dolor sit amet, consetetur sadipscing elitr, sed diam nonumy eirmod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invidunt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aliquyam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, sed diam </a:t>
            </a:r>
            <a:r>
              <a:rPr lang="en-US" err="1"/>
              <a:t>voluptua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</a:t>
            </a:r>
            <a:r>
              <a:rPr lang="en-US" err="1"/>
              <a:t>vel</a:t>
            </a:r>
            <a:r>
              <a:rPr lang="en-US"/>
              <a:t>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 in </a:t>
            </a:r>
            <a:r>
              <a:rPr lang="en-US" err="1"/>
              <a:t>hendrerit</a:t>
            </a:r>
            <a:r>
              <a:rPr lang="en-US"/>
              <a:t> </a:t>
            </a:r>
            <a:r>
              <a:rPr lang="en-US" err="1"/>
              <a:t>insed</a:t>
            </a:r>
            <a:r>
              <a:rPr lang="en-US"/>
              <a:t> et </a:t>
            </a:r>
            <a:r>
              <a:rPr lang="en-US" err="1"/>
              <a:t>vulputate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molestie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, </a:t>
            </a:r>
            <a:r>
              <a:rPr lang="en-US" err="1"/>
              <a:t>vel</a:t>
            </a:r>
            <a:r>
              <a:rPr lang="en-US"/>
              <a:t> </a:t>
            </a:r>
            <a:r>
              <a:rPr lang="en-US" err="1"/>
              <a:t>illum</a:t>
            </a:r>
            <a:r>
              <a:rPr lang="en-US"/>
              <a:t>.</a:t>
            </a:r>
          </a:p>
        </p:txBody>
      </p:sp>
      <p:sp>
        <p:nvSpPr>
          <p:cNvPr id="29" name="Text Placeholder 24">
            <a:extLst>
              <a:ext uri="{FF2B5EF4-FFF2-40B4-BE49-F238E27FC236}">
                <a16:creationId xmlns:a16="http://schemas.microsoft.com/office/drawing/2014/main" id="{330CA67E-C7B8-954A-B603-A0B7C69610A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547202" y="2327913"/>
            <a:ext cx="3086848" cy="321386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Tx/>
              <a:buNone/>
              <a:defRPr sz="1400">
                <a:solidFill>
                  <a:schemeClr val="bg2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add text column. At vero eos et accusam et justo duo dolores et ea </a:t>
            </a:r>
            <a:r>
              <a:rPr lang="en-US" err="1"/>
              <a:t>rebum</a:t>
            </a:r>
            <a:r>
              <a:rPr lang="en-US"/>
              <a:t>. Stet </a:t>
            </a:r>
            <a:r>
              <a:rPr lang="en-US" err="1"/>
              <a:t>clita</a:t>
            </a:r>
            <a:r>
              <a:rPr lang="en-US"/>
              <a:t> </a:t>
            </a:r>
            <a:r>
              <a:rPr lang="en-US" err="1"/>
              <a:t>kasd</a:t>
            </a:r>
            <a:r>
              <a:rPr lang="en-US"/>
              <a:t> </a:t>
            </a:r>
            <a:r>
              <a:rPr lang="en-US" err="1"/>
              <a:t>etam</a:t>
            </a:r>
            <a:r>
              <a:rPr lang="en-US"/>
              <a:t> </a:t>
            </a:r>
            <a:r>
              <a:rPr lang="en-US" err="1"/>
              <a:t>gubergren</a:t>
            </a:r>
            <a:r>
              <a:rPr lang="en-US"/>
              <a:t>, no sea </a:t>
            </a:r>
            <a:r>
              <a:rPr lang="en-US" err="1"/>
              <a:t>takimata</a:t>
            </a:r>
            <a:r>
              <a:rPr lang="en-US"/>
              <a:t> </a:t>
            </a:r>
            <a:r>
              <a:rPr lang="en-US" err="1"/>
              <a:t>sanctus</a:t>
            </a:r>
            <a:r>
              <a:rPr lang="en-US"/>
              <a:t> </a:t>
            </a:r>
            <a:r>
              <a:rPr lang="en-US" err="1"/>
              <a:t>est</a:t>
            </a:r>
            <a:r>
              <a:rPr lang="en-US"/>
              <a:t> Lorem ipsum dolor sit amet. </a:t>
            </a:r>
          </a:p>
          <a:p>
            <a:pPr lvl="0"/>
            <a:r>
              <a:rPr lang="en-US"/>
              <a:t>Lorem ipsum dolor sit amet, consetetur sadipscing elitr, sed diam nonumy eirmod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invidunt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aliquyam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, sed diam </a:t>
            </a:r>
            <a:r>
              <a:rPr lang="en-US" err="1"/>
              <a:t>voluptua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</a:t>
            </a:r>
            <a:r>
              <a:rPr lang="en-US" err="1"/>
              <a:t>vel</a:t>
            </a:r>
            <a:r>
              <a:rPr lang="en-US"/>
              <a:t>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 in </a:t>
            </a:r>
            <a:r>
              <a:rPr lang="en-US" err="1"/>
              <a:t>hendrerit</a:t>
            </a:r>
            <a:r>
              <a:rPr lang="en-US"/>
              <a:t> </a:t>
            </a:r>
            <a:r>
              <a:rPr lang="en-US" err="1"/>
              <a:t>insed</a:t>
            </a:r>
            <a:r>
              <a:rPr lang="en-US"/>
              <a:t> et </a:t>
            </a:r>
            <a:r>
              <a:rPr lang="en-US" err="1"/>
              <a:t>vulputate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molestie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, </a:t>
            </a:r>
            <a:r>
              <a:rPr lang="en-US" err="1"/>
              <a:t>vel</a:t>
            </a:r>
            <a:r>
              <a:rPr lang="en-US"/>
              <a:t> </a:t>
            </a:r>
            <a:r>
              <a:rPr lang="en-US" err="1"/>
              <a:t>illum</a:t>
            </a:r>
            <a:r>
              <a:rPr lang="en-US"/>
              <a:t>.</a:t>
            </a:r>
          </a:p>
        </p:txBody>
      </p:sp>
      <p:sp>
        <p:nvSpPr>
          <p:cNvPr id="30" name="Text Placeholder 24">
            <a:extLst>
              <a:ext uri="{FF2B5EF4-FFF2-40B4-BE49-F238E27FC236}">
                <a16:creationId xmlns:a16="http://schemas.microsoft.com/office/drawing/2014/main" id="{71A6698D-6234-1F48-8A0C-8D587D552FC5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320844" y="2327913"/>
            <a:ext cx="3086848" cy="321607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Tx/>
              <a:buNone/>
              <a:defRPr sz="1400">
                <a:solidFill>
                  <a:schemeClr val="bg2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add text column. At vero eos et accusam et justo duo dolores et ea </a:t>
            </a:r>
            <a:r>
              <a:rPr lang="en-US" err="1"/>
              <a:t>rebum</a:t>
            </a:r>
            <a:r>
              <a:rPr lang="en-US"/>
              <a:t>. Stet </a:t>
            </a:r>
            <a:r>
              <a:rPr lang="en-US" err="1"/>
              <a:t>clita</a:t>
            </a:r>
            <a:r>
              <a:rPr lang="en-US"/>
              <a:t> </a:t>
            </a:r>
            <a:r>
              <a:rPr lang="en-US" err="1"/>
              <a:t>kasd</a:t>
            </a:r>
            <a:r>
              <a:rPr lang="en-US"/>
              <a:t> </a:t>
            </a:r>
            <a:r>
              <a:rPr lang="en-US" err="1"/>
              <a:t>etam</a:t>
            </a:r>
            <a:r>
              <a:rPr lang="en-US"/>
              <a:t> </a:t>
            </a:r>
            <a:r>
              <a:rPr lang="en-US" err="1"/>
              <a:t>gubergren</a:t>
            </a:r>
            <a:r>
              <a:rPr lang="en-US"/>
              <a:t>, no sea </a:t>
            </a:r>
            <a:r>
              <a:rPr lang="en-US" err="1"/>
              <a:t>takimata</a:t>
            </a:r>
            <a:r>
              <a:rPr lang="en-US"/>
              <a:t> </a:t>
            </a:r>
            <a:r>
              <a:rPr lang="en-US" err="1"/>
              <a:t>sanctus</a:t>
            </a:r>
            <a:r>
              <a:rPr lang="en-US"/>
              <a:t> </a:t>
            </a:r>
            <a:r>
              <a:rPr lang="en-US" err="1"/>
              <a:t>est</a:t>
            </a:r>
            <a:r>
              <a:rPr lang="en-US"/>
              <a:t> Lorem ipsum dolor sit amet. </a:t>
            </a:r>
          </a:p>
          <a:p>
            <a:pPr lvl="0"/>
            <a:r>
              <a:rPr lang="en-US"/>
              <a:t>Lorem ipsum dolor sit amet, consetetur sadipscing elitr, sed diam nonumy eirmod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invidunt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aliquyam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, sed diam </a:t>
            </a:r>
            <a:r>
              <a:rPr lang="en-US" err="1"/>
              <a:t>voluptua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</a:t>
            </a:r>
            <a:r>
              <a:rPr lang="en-US" err="1"/>
              <a:t>vel</a:t>
            </a:r>
            <a:r>
              <a:rPr lang="en-US"/>
              <a:t>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 in </a:t>
            </a:r>
            <a:r>
              <a:rPr lang="en-US" err="1"/>
              <a:t>hendrerit</a:t>
            </a:r>
            <a:r>
              <a:rPr lang="en-US"/>
              <a:t> </a:t>
            </a:r>
            <a:r>
              <a:rPr lang="en-US" err="1"/>
              <a:t>insed</a:t>
            </a:r>
            <a:r>
              <a:rPr lang="en-US"/>
              <a:t> et </a:t>
            </a:r>
            <a:r>
              <a:rPr lang="en-US" err="1"/>
              <a:t>vulputate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molestie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, </a:t>
            </a:r>
            <a:r>
              <a:rPr lang="en-US" err="1"/>
              <a:t>vel</a:t>
            </a:r>
            <a:r>
              <a:rPr lang="en-US"/>
              <a:t> </a:t>
            </a:r>
            <a:r>
              <a:rPr lang="en-US" err="1"/>
              <a:t>illum</a:t>
            </a:r>
            <a:r>
              <a:rPr lang="en-US"/>
              <a:t>.</a:t>
            </a:r>
          </a:p>
        </p:txBody>
      </p:sp>
      <p:sp>
        <p:nvSpPr>
          <p:cNvPr id="26" name="Text Placeholder 6">
            <a:extLst>
              <a:ext uri="{FF2B5EF4-FFF2-40B4-BE49-F238E27FC236}">
                <a16:creationId xmlns:a16="http://schemas.microsoft.com/office/drawing/2014/main" id="{E7E351A0-89AB-4049-9626-AE3EE5DA6C3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792947" y="1816666"/>
            <a:ext cx="3090430" cy="260350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18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27" name="Text Placeholder 6">
            <a:extLst>
              <a:ext uri="{FF2B5EF4-FFF2-40B4-BE49-F238E27FC236}">
                <a16:creationId xmlns:a16="http://schemas.microsoft.com/office/drawing/2014/main" id="{3C7D2593-68CE-E044-8546-9348E1ED75CB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554366" y="1816666"/>
            <a:ext cx="3090430" cy="260350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18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31" name="Text Placeholder 6">
            <a:extLst>
              <a:ext uri="{FF2B5EF4-FFF2-40B4-BE49-F238E27FC236}">
                <a16:creationId xmlns:a16="http://schemas.microsoft.com/office/drawing/2014/main" id="{A08AD627-FECA-3D4D-BCA6-C81C4DD47A1F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310469" y="1816666"/>
            <a:ext cx="3090430" cy="260350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18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23" name="Title 21">
            <a:extLst>
              <a:ext uri="{FF2B5EF4-FFF2-40B4-BE49-F238E27FC236}">
                <a16:creationId xmlns:a16="http://schemas.microsoft.com/office/drawing/2014/main" id="{6FE9E7D0-F056-EA46-BA73-39BE80A84BB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403268"/>
            <a:ext cx="10432800" cy="908101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lang="en-GB" b="0" i="0" u="none" strike="noStrike" smtClean="0">
                <a:effectLst/>
                <a:latin typeface="+mj-lt"/>
              </a:defRPr>
            </a:lvl1pPr>
          </a:lstStyle>
          <a:p>
            <a:r>
              <a:rPr lang="en-US"/>
              <a:t>This is a two-line page title, click to add text </a:t>
            </a:r>
            <a:br>
              <a:rPr lang="en-US"/>
            </a:b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consetetur</a:t>
            </a:r>
            <a:r>
              <a:rPr lang="en-US"/>
              <a:t> </a:t>
            </a:r>
            <a:r>
              <a:rPr lang="en-US" err="1"/>
              <a:t>sadipscing</a:t>
            </a:r>
            <a:r>
              <a:rPr lang="en-US"/>
              <a:t> </a:t>
            </a:r>
            <a:r>
              <a:rPr lang="en-US" err="1"/>
              <a:t>elitr</a:t>
            </a:r>
            <a:endParaRPr lang="en-US"/>
          </a:p>
        </p:txBody>
      </p:sp>
      <p:sp useBgFill="1">
        <p:nvSpPr>
          <p:cNvPr id="13" name="Slide Number Placeholder 5">
            <a:extLst>
              <a:ext uri="{FF2B5EF4-FFF2-40B4-BE49-F238E27FC236}">
                <a16:creationId xmlns:a16="http://schemas.microsoft.com/office/drawing/2014/main" id="{57839331-7374-C044-A79C-1E9604FD07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9C42755-C286-4443-9DC8-0DE6C182D13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5294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x content - 4 columns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586D1EE4-4DF3-7F45-9FA5-78E2FF2D1ECD}"/>
              </a:ext>
            </a:extLst>
          </p:cNvPr>
          <p:cNvSpPr/>
          <p:nvPr userDrawn="1"/>
        </p:nvSpPr>
        <p:spPr>
          <a:xfrm>
            <a:off x="518010" y="1586753"/>
            <a:ext cx="2691914" cy="4397187"/>
          </a:xfrm>
          <a:prstGeom prst="rect">
            <a:avLst/>
          </a:prstGeom>
          <a:solidFill>
            <a:srgbClr val="EFF3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BB384426-C017-F545-8DF0-593D3581674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93354" y="2346458"/>
            <a:ext cx="2141410" cy="329378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lang="en-US" sz="1200" dirty="0">
                <a:solidFill>
                  <a:srgbClr val="0E141F"/>
                </a:solidFill>
                <a:effectLst/>
              </a:defRPr>
            </a:lvl1pPr>
          </a:lstStyle>
          <a:p>
            <a:pPr lvl="0"/>
            <a:r>
              <a:rPr lang="en-US"/>
              <a:t>Click to add text column. At vero eos et accusam et justo duo dolores et ea </a:t>
            </a:r>
            <a:r>
              <a:rPr lang="en-US" err="1"/>
              <a:t>rebum</a:t>
            </a:r>
            <a:r>
              <a:rPr lang="en-US"/>
              <a:t>. Stet </a:t>
            </a:r>
            <a:r>
              <a:rPr lang="en-US" err="1"/>
              <a:t>clita</a:t>
            </a:r>
            <a:r>
              <a:rPr lang="en-US"/>
              <a:t> </a:t>
            </a:r>
            <a:r>
              <a:rPr lang="en-US" err="1"/>
              <a:t>kasd</a:t>
            </a:r>
            <a:r>
              <a:rPr lang="en-US"/>
              <a:t> </a:t>
            </a:r>
            <a:r>
              <a:rPr lang="en-US" err="1"/>
              <a:t>gubergren</a:t>
            </a:r>
            <a:r>
              <a:rPr lang="en-US"/>
              <a:t>, no sea </a:t>
            </a:r>
            <a:r>
              <a:rPr lang="en-US" err="1"/>
              <a:t>takimata</a:t>
            </a:r>
            <a:r>
              <a:rPr lang="en-US"/>
              <a:t> </a:t>
            </a:r>
            <a:r>
              <a:rPr lang="en-US" err="1"/>
              <a:t>sanctus</a:t>
            </a:r>
            <a:r>
              <a:rPr lang="en-US"/>
              <a:t> </a:t>
            </a:r>
            <a:r>
              <a:rPr lang="en-US" err="1"/>
              <a:t>est</a:t>
            </a:r>
            <a:r>
              <a:rPr lang="en-US"/>
              <a:t> Lorem ipsum dolor sit amet. </a:t>
            </a:r>
          </a:p>
          <a:p>
            <a:pPr lvl="0"/>
            <a:r>
              <a:rPr lang="en-US"/>
              <a:t>Lorem ipsum dolor sit amet, consetetur sadipscing elitr, sed diam nonumy eirmod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invidunt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aliquyam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, sed diam </a:t>
            </a:r>
            <a:r>
              <a:rPr lang="en-US" err="1"/>
              <a:t>voluptua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</a:t>
            </a:r>
            <a:r>
              <a:rPr lang="en-US" err="1"/>
              <a:t>vel</a:t>
            </a:r>
            <a:r>
              <a:rPr lang="en-US"/>
              <a:t>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 in </a:t>
            </a:r>
            <a:r>
              <a:rPr lang="en-US" err="1"/>
              <a:t>hendrerit</a:t>
            </a:r>
            <a:r>
              <a:rPr lang="en-US"/>
              <a:t> </a:t>
            </a:r>
            <a:r>
              <a:rPr lang="en-US" err="1"/>
              <a:t>insed</a:t>
            </a:r>
            <a:r>
              <a:rPr lang="en-US"/>
              <a:t> et fugit. Duis </a:t>
            </a:r>
            <a:r>
              <a:rPr lang="en-US" err="1"/>
              <a:t>autem</a:t>
            </a:r>
            <a:r>
              <a:rPr lang="en-US"/>
              <a:t> vel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 in </a:t>
            </a:r>
            <a:r>
              <a:rPr lang="en-US" err="1"/>
              <a:t>hendrerit</a:t>
            </a:r>
            <a:r>
              <a:rPr lang="en-US"/>
              <a:t> in </a:t>
            </a:r>
            <a:r>
              <a:rPr lang="en-US" err="1"/>
              <a:t>sadipscing</a:t>
            </a:r>
            <a:r>
              <a:rPr lang="en-US"/>
              <a:t> </a:t>
            </a:r>
            <a:r>
              <a:rPr lang="en-US" err="1"/>
              <a:t>elitr</a:t>
            </a:r>
            <a:r>
              <a:rPr lang="en-US"/>
              <a:t> </a:t>
            </a:r>
            <a:r>
              <a:rPr lang="en-US" err="1"/>
              <a:t>vulputate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.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67A29F3A-77F8-D941-8C8C-031470577026}"/>
              </a:ext>
            </a:extLst>
          </p:cNvPr>
          <p:cNvSpPr/>
          <p:nvPr userDrawn="1"/>
        </p:nvSpPr>
        <p:spPr>
          <a:xfrm>
            <a:off x="3341460" y="1592263"/>
            <a:ext cx="2691914" cy="4397187"/>
          </a:xfrm>
          <a:prstGeom prst="rect">
            <a:avLst/>
          </a:prstGeom>
          <a:solidFill>
            <a:srgbClr val="EFF3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4E3B41DF-38A2-134B-85A2-25FEB3B4F7B1}"/>
              </a:ext>
            </a:extLst>
          </p:cNvPr>
          <p:cNvSpPr/>
          <p:nvPr userDrawn="1"/>
        </p:nvSpPr>
        <p:spPr>
          <a:xfrm>
            <a:off x="6164910" y="1592263"/>
            <a:ext cx="2691914" cy="4397187"/>
          </a:xfrm>
          <a:prstGeom prst="rect">
            <a:avLst/>
          </a:prstGeom>
          <a:solidFill>
            <a:srgbClr val="EFF3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60FED38F-B83A-D94E-BBF3-09BF4BD2E917}"/>
              </a:ext>
            </a:extLst>
          </p:cNvPr>
          <p:cNvSpPr/>
          <p:nvPr userDrawn="1"/>
        </p:nvSpPr>
        <p:spPr>
          <a:xfrm>
            <a:off x="8988359" y="1592263"/>
            <a:ext cx="2688336" cy="4397187"/>
          </a:xfrm>
          <a:prstGeom prst="rect">
            <a:avLst/>
          </a:prstGeom>
          <a:solidFill>
            <a:srgbClr val="EFF3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 Placeholder 24">
            <a:extLst>
              <a:ext uri="{FF2B5EF4-FFF2-40B4-BE49-F238E27FC236}">
                <a16:creationId xmlns:a16="http://schemas.microsoft.com/office/drawing/2014/main" id="{9890B971-BFD0-114A-9A91-FBF6DF9ACBB0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616303" y="2346458"/>
            <a:ext cx="2141410" cy="329378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lang="en-US" sz="1200" dirty="0">
                <a:solidFill>
                  <a:srgbClr val="0E141F"/>
                </a:solidFill>
                <a:effectLst/>
              </a:defRPr>
            </a:lvl1pPr>
          </a:lstStyle>
          <a:p>
            <a:pPr lvl="0"/>
            <a:r>
              <a:rPr lang="en-US"/>
              <a:t>Click to add text column. At vero eos et accusam et justo duo dolores et ea </a:t>
            </a:r>
            <a:r>
              <a:rPr lang="en-US" err="1"/>
              <a:t>rebum</a:t>
            </a:r>
            <a:r>
              <a:rPr lang="en-US"/>
              <a:t>. Stet </a:t>
            </a:r>
            <a:r>
              <a:rPr lang="en-US" err="1"/>
              <a:t>clita</a:t>
            </a:r>
            <a:r>
              <a:rPr lang="en-US"/>
              <a:t> </a:t>
            </a:r>
            <a:r>
              <a:rPr lang="en-US" err="1"/>
              <a:t>kasd</a:t>
            </a:r>
            <a:r>
              <a:rPr lang="en-US"/>
              <a:t> </a:t>
            </a:r>
            <a:r>
              <a:rPr lang="en-US" err="1"/>
              <a:t>gubergren</a:t>
            </a:r>
            <a:r>
              <a:rPr lang="en-US"/>
              <a:t>, no sea </a:t>
            </a:r>
            <a:r>
              <a:rPr lang="en-US" err="1"/>
              <a:t>takimata</a:t>
            </a:r>
            <a:r>
              <a:rPr lang="en-US"/>
              <a:t> </a:t>
            </a:r>
            <a:r>
              <a:rPr lang="en-US" err="1"/>
              <a:t>sanctus</a:t>
            </a:r>
            <a:r>
              <a:rPr lang="en-US"/>
              <a:t> </a:t>
            </a:r>
            <a:r>
              <a:rPr lang="en-US" err="1"/>
              <a:t>est</a:t>
            </a:r>
            <a:r>
              <a:rPr lang="en-US"/>
              <a:t> Lorem ipsum dolor sit amet. </a:t>
            </a:r>
          </a:p>
          <a:p>
            <a:pPr lvl="0"/>
            <a:r>
              <a:rPr lang="en-US"/>
              <a:t>Lorem ipsum dolor sit amet, consetetur sadipscing elitr, sed diam nonumy eirmod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invidunt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aliquyam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, sed diam </a:t>
            </a:r>
            <a:r>
              <a:rPr lang="en-US" err="1"/>
              <a:t>voluptua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</a:t>
            </a:r>
            <a:r>
              <a:rPr lang="en-US" err="1"/>
              <a:t>vel</a:t>
            </a:r>
            <a:r>
              <a:rPr lang="en-US"/>
              <a:t>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 in </a:t>
            </a:r>
            <a:r>
              <a:rPr lang="en-US" err="1"/>
              <a:t>hendrerit</a:t>
            </a:r>
            <a:r>
              <a:rPr lang="en-US"/>
              <a:t> </a:t>
            </a:r>
            <a:r>
              <a:rPr lang="en-US" err="1"/>
              <a:t>insed</a:t>
            </a:r>
            <a:r>
              <a:rPr lang="en-US"/>
              <a:t> et fugit. Duis </a:t>
            </a:r>
            <a:r>
              <a:rPr lang="en-US" err="1"/>
              <a:t>autem</a:t>
            </a:r>
            <a:r>
              <a:rPr lang="en-US"/>
              <a:t> vel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 in </a:t>
            </a:r>
            <a:r>
              <a:rPr lang="en-US" err="1"/>
              <a:t>hendrerit</a:t>
            </a:r>
            <a:r>
              <a:rPr lang="en-US"/>
              <a:t> in </a:t>
            </a:r>
            <a:r>
              <a:rPr lang="en-US" err="1"/>
              <a:t>sadipscing</a:t>
            </a:r>
            <a:r>
              <a:rPr lang="en-US"/>
              <a:t> </a:t>
            </a:r>
            <a:r>
              <a:rPr lang="en-US" err="1"/>
              <a:t>elitr</a:t>
            </a:r>
            <a:r>
              <a:rPr lang="en-US"/>
              <a:t> </a:t>
            </a:r>
            <a:r>
              <a:rPr lang="en-US" err="1"/>
              <a:t>vulputate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.</a:t>
            </a:r>
          </a:p>
        </p:txBody>
      </p:sp>
      <p:sp>
        <p:nvSpPr>
          <p:cNvPr id="20" name="Text Placeholder 24">
            <a:extLst>
              <a:ext uri="{FF2B5EF4-FFF2-40B4-BE49-F238E27FC236}">
                <a16:creationId xmlns:a16="http://schemas.microsoft.com/office/drawing/2014/main" id="{A849B5FC-653A-C04F-877B-066E9ED14581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440718" y="2346458"/>
            <a:ext cx="2141410" cy="329378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lang="en-US" sz="1200" dirty="0">
                <a:solidFill>
                  <a:srgbClr val="0E141F"/>
                </a:solidFill>
                <a:effectLst/>
              </a:defRPr>
            </a:lvl1pPr>
          </a:lstStyle>
          <a:p>
            <a:pPr lvl="0"/>
            <a:r>
              <a:rPr lang="en-US"/>
              <a:t>Click to add text column. At vero eos et accusam et justo duo dolores et ea </a:t>
            </a:r>
            <a:r>
              <a:rPr lang="en-US" err="1"/>
              <a:t>rebum</a:t>
            </a:r>
            <a:r>
              <a:rPr lang="en-US"/>
              <a:t>. Stet </a:t>
            </a:r>
            <a:r>
              <a:rPr lang="en-US" err="1"/>
              <a:t>clita</a:t>
            </a:r>
            <a:r>
              <a:rPr lang="en-US"/>
              <a:t> </a:t>
            </a:r>
            <a:r>
              <a:rPr lang="en-US" err="1"/>
              <a:t>kasd</a:t>
            </a:r>
            <a:r>
              <a:rPr lang="en-US"/>
              <a:t> </a:t>
            </a:r>
            <a:r>
              <a:rPr lang="en-US" err="1"/>
              <a:t>gubergren</a:t>
            </a:r>
            <a:r>
              <a:rPr lang="en-US"/>
              <a:t>, no sea </a:t>
            </a:r>
            <a:r>
              <a:rPr lang="en-US" err="1"/>
              <a:t>takimata</a:t>
            </a:r>
            <a:r>
              <a:rPr lang="en-US"/>
              <a:t> </a:t>
            </a:r>
            <a:r>
              <a:rPr lang="en-US" err="1"/>
              <a:t>sanctus</a:t>
            </a:r>
            <a:r>
              <a:rPr lang="en-US"/>
              <a:t> </a:t>
            </a:r>
            <a:r>
              <a:rPr lang="en-US" err="1"/>
              <a:t>est</a:t>
            </a:r>
            <a:r>
              <a:rPr lang="en-US"/>
              <a:t> Lorem ipsum dolor sit amet. </a:t>
            </a:r>
          </a:p>
          <a:p>
            <a:pPr lvl="0"/>
            <a:r>
              <a:rPr lang="en-US"/>
              <a:t>Lorem ipsum dolor sit amet, consetetur sadipscing elitr, sed diam nonumy eirmod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invidunt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aliquyam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, sed diam </a:t>
            </a:r>
            <a:r>
              <a:rPr lang="en-US" err="1"/>
              <a:t>voluptua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</a:t>
            </a:r>
            <a:r>
              <a:rPr lang="en-US" err="1"/>
              <a:t>vel</a:t>
            </a:r>
            <a:r>
              <a:rPr lang="en-US"/>
              <a:t>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 in </a:t>
            </a:r>
            <a:r>
              <a:rPr lang="en-US" err="1"/>
              <a:t>hendrerit</a:t>
            </a:r>
            <a:r>
              <a:rPr lang="en-US"/>
              <a:t> </a:t>
            </a:r>
            <a:r>
              <a:rPr lang="en-US" err="1"/>
              <a:t>insed</a:t>
            </a:r>
            <a:r>
              <a:rPr lang="en-US"/>
              <a:t> et fugit. Duis </a:t>
            </a:r>
            <a:r>
              <a:rPr lang="en-US" err="1"/>
              <a:t>autem</a:t>
            </a:r>
            <a:r>
              <a:rPr lang="en-US"/>
              <a:t> vel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 in </a:t>
            </a:r>
            <a:r>
              <a:rPr lang="en-US" err="1"/>
              <a:t>hendrerit</a:t>
            </a:r>
            <a:r>
              <a:rPr lang="en-US"/>
              <a:t> in </a:t>
            </a:r>
            <a:r>
              <a:rPr lang="en-US" err="1"/>
              <a:t>sadipscing</a:t>
            </a:r>
            <a:r>
              <a:rPr lang="en-US"/>
              <a:t> </a:t>
            </a:r>
            <a:r>
              <a:rPr lang="en-US" err="1"/>
              <a:t>elitr</a:t>
            </a:r>
            <a:r>
              <a:rPr lang="en-US"/>
              <a:t> </a:t>
            </a:r>
            <a:r>
              <a:rPr lang="en-US" err="1"/>
              <a:t>vulputate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.</a:t>
            </a:r>
          </a:p>
        </p:txBody>
      </p:sp>
      <p:sp>
        <p:nvSpPr>
          <p:cNvPr id="23" name="Text Placeholder 24">
            <a:extLst>
              <a:ext uri="{FF2B5EF4-FFF2-40B4-BE49-F238E27FC236}">
                <a16:creationId xmlns:a16="http://schemas.microsoft.com/office/drawing/2014/main" id="{024A4193-D541-F341-B9B3-BF89F7FBE6E2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9266599" y="2346458"/>
            <a:ext cx="2141410" cy="329378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 lang="en-US" sz="1200" dirty="0">
                <a:solidFill>
                  <a:srgbClr val="0E141F"/>
                </a:solidFill>
                <a:effectLst/>
              </a:defRPr>
            </a:lvl1pPr>
          </a:lstStyle>
          <a:p>
            <a:pPr lvl="0"/>
            <a:r>
              <a:rPr lang="en-US"/>
              <a:t>Click to add text column. At vero eos et accusam et justo duo dolores et ea </a:t>
            </a:r>
            <a:r>
              <a:rPr lang="en-US" err="1"/>
              <a:t>rebum</a:t>
            </a:r>
            <a:r>
              <a:rPr lang="en-US"/>
              <a:t>. Stet </a:t>
            </a:r>
            <a:r>
              <a:rPr lang="en-US" err="1"/>
              <a:t>clita</a:t>
            </a:r>
            <a:r>
              <a:rPr lang="en-US"/>
              <a:t> </a:t>
            </a:r>
            <a:r>
              <a:rPr lang="en-US" err="1"/>
              <a:t>kasd</a:t>
            </a:r>
            <a:r>
              <a:rPr lang="en-US"/>
              <a:t> </a:t>
            </a:r>
            <a:r>
              <a:rPr lang="en-US" err="1"/>
              <a:t>gubergren</a:t>
            </a:r>
            <a:r>
              <a:rPr lang="en-US"/>
              <a:t>, no sea </a:t>
            </a:r>
            <a:r>
              <a:rPr lang="en-US" err="1"/>
              <a:t>takimata</a:t>
            </a:r>
            <a:r>
              <a:rPr lang="en-US"/>
              <a:t> </a:t>
            </a:r>
            <a:r>
              <a:rPr lang="en-US" err="1"/>
              <a:t>sanctus</a:t>
            </a:r>
            <a:r>
              <a:rPr lang="en-US"/>
              <a:t> </a:t>
            </a:r>
            <a:r>
              <a:rPr lang="en-US" err="1"/>
              <a:t>est</a:t>
            </a:r>
            <a:r>
              <a:rPr lang="en-US"/>
              <a:t> Lorem ipsum dolor sit amet. </a:t>
            </a:r>
          </a:p>
          <a:p>
            <a:pPr lvl="0"/>
            <a:r>
              <a:rPr lang="en-US"/>
              <a:t>Lorem ipsum dolor sit amet, consetetur sadipscing elitr, sed diam nonumy eirmod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invidunt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aliquyam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, sed diam </a:t>
            </a:r>
            <a:r>
              <a:rPr lang="en-US" err="1"/>
              <a:t>voluptua</a:t>
            </a:r>
            <a:r>
              <a:rPr lang="en-US"/>
              <a:t>. Duis </a:t>
            </a:r>
            <a:r>
              <a:rPr lang="en-US" err="1"/>
              <a:t>autem</a:t>
            </a:r>
            <a:r>
              <a:rPr lang="en-US"/>
              <a:t> </a:t>
            </a:r>
            <a:r>
              <a:rPr lang="en-US" err="1"/>
              <a:t>vel</a:t>
            </a:r>
            <a:r>
              <a:rPr lang="en-US"/>
              <a:t>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 in </a:t>
            </a:r>
            <a:r>
              <a:rPr lang="en-US" err="1"/>
              <a:t>hendrerit</a:t>
            </a:r>
            <a:r>
              <a:rPr lang="en-US"/>
              <a:t> </a:t>
            </a:r>
            <a:r>
              <a:rPr lang="en-US" err="1"/>
              <a:t>insed</a:t>
            </a:r>
            <a:r>
              <a:rPr lang="en-US"/>
              <a:t> et fugit. Duis </a:t>
            </a:r>
            <a:r>
              <a:rPr lang="en-US" err="1"/>
              <a:t>autem</a:t>
            </a:r>
            <a:r>
              <a:rPr lang="en-US"/>
              <a:t> vel </a:t>
            </a:r>
            <a:r>
              <a:rPr lang="en-US" err="1"/>
              <a:t>eum</a:t>
            </a:r>
            <a:r>
              <a:rPr lang="en-US"/>
              <a:t> </a:t>
            </a:r>
            <a:r>
              <a:rPr lang="en-US" err="1"/>
              <a:t>iriure</a:t>
            </a:r>
            <a:r>
              <a:rPr lang="en-US"/>
              <a:t> dolor in </a:t>
            </a:r>
            <a:r>
              <a:rPr lang="en-US" err="1"/>
              <a:t>hendrerit</a:t>
            </a:r>
            <a:r>
              <a:rPr lang="en-US"/>
              <a:t> in </a:t>
            </a:r>
            <a:r>
              <a:rPr lang="en-US" err="1"/>
              <a:t>sadipscing</a:t>
            </a:r>
            <a:r>
              <a:rPr lang="en-US"/>
              <a:t> </a:t>
            </a:r>
            <a:r>
              <a:rPr lang="en-US" err="1"/>
              <a:t>elitr</a:t>
            </a:r>
            <a:r>
              <a:rPr lang="en-US"/>
              <a:t> </a:t>
            </a:r>
            <a:r>
              <a:rPr lang="en-US" err="1"/>
              <a:t>vulputate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.</a:t>
            </a:r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E47D8C3E-2D63-5A4B-8D52-5A7783D6DE90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787923" y="1829368"/>
            <a:ext cx="2146841" cy="260350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14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26" name="Text Placeholder 6">
            <a:extLst>
              <a:ext uri="{FF2B5EF4-FFF2-40B4-BE49-F238E27FC236}">
                <a16:creationId xmlns:a16="http://schemas.microsoft.com/office/drawing/2014/main" id="{5ECC8345-B39F-664D-90DE-803630EB4006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3616118" y="1829368"/>
            <a:ext cx="2146841" cy="260350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14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29" name="Text Placeholder 6">
            <a:extLst>
              <a:ext uri="{FF2B5EF4-FFF2-40B4-BE49-F238E27FC236}">
                <a16:creationId xmlns:a16="http://schemas.microsoft.com/office/drawing/2014/main" id="{57A57D5F-0B83-6444-AD5C-15611EBB9595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445779" y="1829368"/>
            <a:ext cx="2146841" cy="260350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14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31" name="Text Placeholder 6">
            <a:extLst>
              <a:ext uri="{FF2B5EF4-FFF2-40B4-BE49-F238E27FC236}">
                <a16:creationId xmlns:a16="http://schemas.microsoft.com/office/drawing/2014/main" id="{AA446962-F1FE-5E41-AD29-0F18C740380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276906" y="1829368"/>
            <a:ext cx="2146841" cy="260350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14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28" name="Title 21">
            <a:extLst>
              <a:ext uri="{FF2B5EF4-FFF2-40B4-BE49-F238E27FC236}">
                <a16:creationId xmlns:a16="http://schemas.microsoft.com/office/drawing/2014/main" id="{9593476A-9268-1A46-924B-0EC4EFC4EDB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403268"/>
            <a:ext cx="10432800" cy="908101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lang="en-GB" b="0" i="0" u="none" strike="noStrike" smtClean="0">
                <a:effectLst/>
                <a:latin typeface="+mj-lt"/>
              </a:defRPr>
            </a:lvl1pPr>
          </a:lstStyle>
          <a:p>
            <a:r>
              <a:rPr lang="en-US"/>
              <a:t>This is a two-line page title, click to add text </a:t>
            </a:r>
            <a:br>
              <a:rPr lang="en-US"/>
            </a:b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consetetur</a:t>
            </a:r>
            <a:r>
              <a:rPr lang="en-US"/>
              <a:t> </a:t>
            </a:r>
            <a:r>
              <a:rPr lang="en-US" err="1"/>
              <a:t>sadipscing</a:t>
            </a:r>
            <a:r>
              <a:rPr lang="en-US"/>
              <a:t> </a:t>
            </a:r>
            <a:r>
              <a:rPr lang="en-US" err="1"/>
              <a:t>elitr</a:t>
            </a:r>
            <a:endParaRPr lang="en-US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CF72C1D7-95BA-A548-A776-EC5439EA11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9594E1D-AA39-DB19-5BD8-7D6352D7F40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95524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-blu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80099154-061C-F04E-951B-E726EE3E66E3}"/>
              </a:ext>
            </a:extLst>
          </p:cNvPr>
          <p:cNvSpPr/>
          <p:nvPr userDrawn="1"/>
        </p:nvSpPr>
        <p:spPr>
          <a:xfrm>
            <a:off x="687283" y="1042289"/>
            <a:ext cx="460800" cy="460800"/>
          </a:xfrm>
          <a:prstGeom prst="rect">
            <a:avLst/>
          </a:prstGeom>
          <a:solidFill>
            <a:srgbClr val="005C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591773F-432D-414C-8EDF-11F1A298D784}"/>
              </a:ext>
            </a:extLst>
          </p:cNvPr>
          <p:cNvSpPr txBox="1"/>
          <p:nvPr userDrawn="1"/>
        </p:nvSpPr>
        <p:spPr>
          <a:xfrm>
            <a:off x="685800" y="1045390"/>
            <a:ext cx="460799" cy="738664"/>
          </a:xfrm>
          <a:prstGeom prst="rect">
            <a:avLst/>
          </a:prstGeom>
          <a:noFill/>
        </p:spPr>
        <p:txBody>
          <a:bodyPr wrap="square" lIns="90000" tIns="0" rIns="90000" bIns="0" rtlCol="0" anchor="ctr">
            <a:spAutoFit/>
          </a:bodyPr>
          <a:lstStyle/>
          <a:p>
            <a:pPr algn="ctr"/>
            <a:r>
              <a:rPr lang="en-US" sz="4800">
                <a:solidFill>
                  <a:schemeClr val="bg1"/>
                </a:solidFill>
              </a:rPr>
              <a:t>“</a:t>
            </a:r>
          </a:p>
        </p:txBody>
      </p:sp>
      <p:sp>
        <p:nvSpPr>
          <p:cNvPr id="9" name="Picture Placeholder 28">
            <a:extLst>
              <a:ext uri="{FF2B5EF4-FFF2-40B4-BE49-F238E27FC236}">
                <a16:creationId xmlns:a16="http://schemas.microsoft.com/office/drawing/2014/main" id="{4F0C5579-9218-BF4D-8529-01861BD42B0D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85800" y="4944885"/>
            <a:ext cx="500363" cy="500363"/>
          </a:xfrm>
          <a:prstGeom prst="ellipse">
            <a:avLst/>
          </a:prstGeom>
          <a:solidFill>
            <a:srgbClr val="D0DAE6"/>
          </a:solidFill>
        </p:spPr>
        <p:txBody>
          <a:bodyPr>
            <a:noAutofit/>
          </a:bodyPr>
          <a:lstStyle>
            <a:lvl1pPr marL="0" indent="0">
              <a:buFontTx/>
              <a:buNone/>
              <a:defRPr>
                <a:noFill/>
              </a:defRPr>
            </a:lvl1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99DDF737-58DA-8D45-9F22-FF686E79ADF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336439" y="5280919"/>
            <a:ext cx="2737631" cy="34524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1" spc="0" baseline="0">
                <a:solidFill>
                  <a:schemeClr val="bg2"/>
                </a:solidFill>
                <a:latin typeface="GE Inspira Sans" panose="020B0503060000000003" pitchFamily="34" charset="77"/>
              </a:defRPr>
            </a:lvl1pPr>
            <a:lvl2pPr marL="457200" indent="0">
              <a:buFontTx/>
              <a:buNone/>
              <a:defRPr sz="1100">
                <a:solidFill>
                  <a:schemeClr val="tx2"/>
                </a:solidFill>
              </a:defRPr>
            </a:lvl2pPr>
            <a:lvl3pPr marL="914400" indent="0">
              <a:buFontTx/>
              <a:buNone/>
              <a:defRPr sz="1100">
                <a:solidFill>
                  <a:schemeClr val="tx2"/>
                </a:solidFill>
              </a:defRPr>
            </a:lvl3pPr>
            <a:lvl4pPr marL="1371600" indent="0">
              <a:buFontTx/>
              <a:buNone/>
              <a:defRPr sz="1100">
                <a:solidFill>
                  <a:schemeClr val="tx2"/>
                </a:solidFill>
              </a:defRPr>
            </a:lvl4pPr>
            <a:lvl5pPr marL="1828800" indent="0">
              <a:buFontTx/>
              <a:buNone/>
              <a:defRPr sz="11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CEO of Quatro Offshore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584D057-E362-B948-B79A-F70BAE538D7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37220" y="5001442"/>
            <a:ext cx="2736850" cy="1651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spc="50" baseline="0">
                <a:solidFill>
                  <a:schemeClr val="bg2"/>
                </a:solidFill>
              </a:defRPr>
            </a:lvl1pPr>
            <a:lvl2pPr>
              <a:defRPr sz="1200">
                <a:solidFill>
                  <a:schemeClr val="bg2"/>
                </a:solidFill>
              </a:defRPr>
            </a:lvl2pPr>
            <a:lvl3pPr>
              <a:defRPr sz="1200">
                <a:solidFill>
                  <a:schemeClr val="bg2"/>
                </a:solidFill>
              </a:defRPr>
            </a:lvl3pPr>
            <a:lvl4pPr>
              <a:defRPr sz="1200">
                <a:solidFill>
                  <a:schemeClr val="bg2"/>
                </a:solidFill>
              </a:defRPr>
            </a:lvl4pPr>
            <a:lvl5pPr>
              <a:defRPr sz="12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Martin Neubert</a:t>
            </a:r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6013AE9D-8C97-4046-9EF2-C3D605132D25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85800" y="1719199"/>
            <a:ext cx="8351837" cy="2881312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ts val="4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1">
                <a:solidFill>
                  <a:schemeClr val="tx1"/>
                </a:solidFill>
                <a:latin typeface="GE Inspira Sans" panose="020B0503060000000003" pitchFamily="34" charset="77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ts val="4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Quote, click to add text. We look forward introducing </a:t>
            </a:r>
            <a:b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</a:br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the next-generation offshore wind turbine to the market. For decades, </a:t>
            </a:r>
            <a:r>
              <a:rPr lang="en-GB" i="1">
                <a:solidFill>
                  <a:srgbClr val="101A2A"/>
                </a:solidFill>
                <a:effectLst/>
                <a:latin typeface="GE Inspira Sans" panose="020B0503060000000003" pitchFamily="34" charset="77"/>
              </a:rPr>
              <a:t>Quatro</a:t>
            </a:r>
            <a:r>
              <a:rPr lang="en-GB" i="1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 has pioneered the introduction of </a:t>
            </a:r>
            <a:br>
              <a:rPr lang="en-GB" i="1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</a:br>
            <a:r>
              <a:rPr lang="en-GB" i="1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new technology and new suppliers, which has been fundamental to drive down the cost of electricity.</a:t>
            </a:r>
            <a:endParaRPr lang="en-GB">
              <a:solidFill>
                <a:srgbClr val="101A2A"/>
              </a:solidFill>
              <a:effectLst/>
              <a:latin typeface="GE Inspira Sans" panose="020B0503060000000003" pitchFamily="34" charset="77"/>
            </a:endParaRP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5AF518A-C69A-B540-8E27-7BDE8FC05BEB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C963DC8-56FB-84D5-CA01-3DB8AD23A27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102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-green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80099154-061C-F04E-951B-E726EE3E66E3}"/>
              </a:ext>
            </a:extLst>
          </p:cNvPr>
          <p:cNvSpPr/>
          <p:nvPr userDrawn="1"/>
        </p:nvSpPr>
        <p:spPr>
          <a:xfrm>
            <a:off x="687283" y="1042289"/>
            <a:ext cx="460800" cy="460800"/>
          </a:xfrm>
          <a:prstGeom prst="rect">
            <a:avLst/>
          </a:prstGeom>
          <a:solidFill>
            <a:srgbClr val="00BF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591773F-432D-414C-8EDF-11F1A298D784}"/>
              </a:ext>
            </a:extLst>
          </p:cNvPr>
          <p:cNvSpPr txBox="1"/>
          <p:nvPr userDrawn="1"/>
        </p:nvSpPr>
        <p:spPr>
          <a:xfrm>
            <a:off x="685800" y="1045390"/>
            <a:ext cx="460799" cy="738664"/>
          </a:xfrm>
          <a:prstGeom prst="rect">
            <a:avLst/>
          </a:prstGeom>
          <a:noFill/>
        </p:spPr>
        <p:txBody>
          <a:bodyPr wrap="square" lIns="90000" tIns="0" rIns="90000" bIns="0" rtlCol="0" anchor="ctr">
            <a:spAutoFit/>
          </a:bodyPr>
          <a:lstStyle/>
          <a:p>
            <a:pPr algn="ctr"/>
            <a:r>
              <a:rPr lang="en-US" sz="4800">
                <a:solidFill>
                  <a:schemeClr val="bg1"/>
                </a:solidFill>
              </a:rPr>
              <a:t>“</a:t>
            </a:r>
          </a:p>
        </p:txBody>
      </p:sp>
      <p:sp>
        <p:nvSpPr>
          <p:cNvPr id="9" name="Picture Placeholder 28">
            <a:extLst>
              <a:ext uri="{FF2B5EF4-FFF2-40B4-BE49-F238E27FC236}">
                <a16:creationId xmlns:a16="http://schemas.microsoft.com/office/drawing/2014/main" id="{4F0C5579-9218-BF4D-8529-01861BD42B0D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85800" y="4944885"/>
            <a:ext cx="500363" cy="500363"/>
          </a:xfrm>
          <a:prstGeom prst="ellipse">
            <a:avLst/>
          </a:prstGeom>
          <a:solidFill>
            <a:srgbClr val="D0DAE6"/>
          </a:solidFill>
        </p:spPr>
        <p:txBody>
          <a:bodyPr>
            <a:noAutofit/>
          </a:bodyPr>
          <a:lstStyle>
            <a:lvl1pPr marL="0" indent="0">
              <a:buFontTx/>
              <a:buNone/>
              <a:defRPr>
                <a:noFill/>
              </a:defRPr>
            </a:lvl1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99DDF737-58DA-8D45-9F22-FF686E79ADF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336439" y="5280919"/>
            <a:ext cx="2737631" cy="34524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1" spc="0" baseline="0">
                <a:solidFill>
                  <a:schemeClr val="bg2"/>
                </a:solidFill>
                <a:latin typeface="GE Inspira Sans" panose="020B0503060000000003" pitchFamily="34" charset="77"/>
              </a:defRPr>
            </a:lvl1pPr>
            <a:lvl2pPr marL="457200" indent="0">
              <a:buFontTx/>
              <a:buNone/>
              <a:defRPr sz="1100">
                <a:solidFill>
                  <a:schemeClr val="tx2"/>
                </a:solidFill>
              </a:defRPr>
            </a:lvl2pPr>
            <a:lvl3pPr marL="914400" indent="0">
              <a:buFontTx/>
              <a:buNone/>
              <a:defRPr sz="1100">
                <a:solidFill>
                  <a:schemeClr val="tx2"/>
                </a:solidFill>
              </a:defRPr>
            </a:lvl3pPr>
            <a:lvl4pPr marL="1371600" indent="0">
              <a:buFontTx/>
              <a:buNone/>
              <a:defRPr sz="1100">
                <a:solidFill>
                  <a:schemeClr val="tx2"/>
                </a:solidFill>
              </a:defRPr>
            </a:lvl4pPr>
            <a:lvl5pPr marL="1828800" indent="0">
              <a:buFontTx/>
              <a:buNone/>
              <a:defRPr sz="11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CEO of Quatro Offshore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584D057-E362-B948-B79A-F70BAE538D7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37220" y="5001442"/>
            <a:ext cx="2736850" cy="1651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spc="50" baseline="0">
                <a:solidFill>
                  <a:schemeClr val="bg2"/>
                </a:solidFill>
              </a:defRPr>
            </a:lvl1pPr>
            <a:lvl2pPr>
              <a:defRPr sz="1200">
                <a:solidFill>
                  <a:schemeClr val="bg2"/>
                </a:solidFill>
              </a:defRPr>
            </a:lvl2pPr>
            <a:lvl3pPr>
              <a:defRPr sz="1200">
                <a:solidFill>
                  <a:schemeClr val="bg2"/>
                </a:solidFill>
              </a:defRPr>
            </a:lvl3pPr>
            <a:lvl4pPr>
              <a:defRPr sz="1200">
                <a:solidFill>
                  <a:schemeClr val="bg2"/>
                </a:solidFill>
              </a:defRPr>
            </a:lvl4pPr>
            <a:lvl5pPr>
              <a:defRPr sz="12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Martin Neubert</a:t>
            </a:r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6013AE9D-8C97-4046-9EF2-C3D605132D25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85800" y="1719199"/>
            <a:ext cx="8351837" cy="2881312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ts val="4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1">
                <a:solidFill>
                  <a:schemeClr val="tx1"/>
                </a:solidFill>
                <a:latin typeface="GE Inspira Sans" panose="020B0503060000000003" pitchFamily="34" charset="77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ts val="4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Quote, click to add text. We look forward introducing </a:t>
            </a:r>
            <a:b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</a:br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the next-generation offshore wind turbine to the market. For decades, </a:t>
            </a:r>
            <a:r>
              <a:rPr lang="en-GB" i="1">
                <a:solidFill>
                  <a:srgbClr val="101A2A"/>
                </a:solidFill>
                <a:effectLst/>
                <a:latin typeface="GE Inspira Sans" panose="020B0503060000000003" pitchFamily="34" charset="77"/>
              </a:rPr>
              <a:t>Quatro</a:t>
            </a:r>
            <a:r>
              <a:rPr lang="en-GB" i="1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 has pioneered the introduction of </a:t>
            </a:r>
            <a:br>
              <a:rPr lang="en-GB" i="1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</a:br>
            <a:r>
              <a:rPr lang="en-GB" i="1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new technology and new suppliers, which has been fundamental to drive down the cost of electricity.</a:t>
            </a:r>
            <a:endParaRPr lang="en-GB">
              <a:solidFill>
                <a:srgbClr val="101A2A"/>
              </a:solidFill>
              <a:effectLst/>
              <a:latin typeface="GE Inspira Sans" panose="020B0503060000000003" pitchFamily="34" charset="77"/>
            </a:endParaRP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5AF518A-C69A-B540-8E27-7BDE8FC05BEB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50BD725-615A-D14E-FA5F-73DC522A7D8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38158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-orang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80099154-061C-F04E-951B-E726EE3E66E3}"/>
              </a:ext>
            </a:extLst>
          </p:cNvPr>
          <p:cNvSpPr/>
          <p:nvPr userDrawn="1"/>
        </p:nvSpPr>
        <p:spPr>
          <a:xfrm>
            <a:off x="687283" y="1042289"/>
            <a:ext cx="460800" cy="460800"/>
          </a:xfrm>
          <a:prstGeom prst="rect">
            <a:avLst/>
          </a:prstGeom>
          <a:solidFill>
            <a:srgbClr val="FE5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591773F-432D-414C-8EDF-11F1A298D784}"/>
              </a:ext>
            </a:extLst>
          </p:cNvPr>
          <p:cNvSpPr txBox="1"/>
          <p:nvPr userDrawn="1"/>
        </p:nvSpPr>
        <p:spPr>
          <a:xfrm>
            <a:off x="685800" y="1045390"/>
            <a:ext cx="460799" cy="738664"/>
          </a:xfrm>
          <a:prstGeom prst="rect">
            <a:avLst/>
          </a:prstGeom>
          <a:noFill/>
        </p:spPr>
        <p:txBody>
          <a:bodyPr wrap="square" lIns="90000" tIns="0" rIns="90000" bIns="0" rtlCol="0" anchor="ctr">
            <a:spAutoFit/>
          </a:bodyPr>
          <a:lstStyle/>
          <a:p>
            <a:pPr algn="ctr"/>
            <a:r>
              <a:rPr lang="en-US" sz="4800">
                <a:solidFill>
                  <a:schemeClr val="bg1"/>
                </a:solidFill>
              </a:rPr>
              <a:t>“</a:t>
            </a:r>
          </a:p>
        </p:txBody>
      </p:sp>
      <p:sp>
        <p:nvSpPr>
          <p:cNvPr id="9" name="Picture Placeholder 28">
            <a:extLst>
              <a:ext uri="{FF2B5EF4-FFF2-40B4-BE49-F238E27FC236}">
                <a16:creationId xmlns:a16="http://schemas.microsoft.com/office/drawing/2014/main" id="{4F0C5579-9218-BF4D-8529-01861BD42B0D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85800" y="4944885"/>
            <a:ext cx="500363" cy="500363"/>
          </a:xfrm>
          <a:prstGeom prst="ellipse">
            <a:avLst/>
          </a:prstGeom>
          <a:solidFill>
            <a:srgbClr val="D0DAE6"/>
          </a:solidFill>
        </p:spPr>
        <p:txBody>
          <a:bodyPr>
            <a:noAutofit/>
          </a:bodyPr>
          <a:lstStyle>
            <a:lvl1pPr marL="0" indent="0">
              <a:buFontTx/>
              <a:buNone/>
              <a:defRPr>
                <a:noFill/>
              </a:defRPr>
            </a:lvl1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99DDF737-58DA-8D45-9F22-FF686E79ADF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336439" y="5280919"/>
            <a:ext cx="2737631" cy="34524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1" spc="0" baseline="0">
                <a:solidFill>
                  <a:schemeClr val="bg2"/>
                </a:solidFill>
                <a:latin typeface="GE Inspira Sans" panose="020B0503060000000003" pitchFamily="34" charset="77"/>
              </a:defRPr>
            </a:lvl1pPr>
            <a:lvl2pPr marL="457200" indent="0">
              <a:buFontTx/>
              <a:buNone/>
              <a:defRPr sz="1100">
                <a:solidFill>
                  <a:schemeClr val="tx2"/>
                </a:solidFill>
              </a:defRPr>
            </a:lvl2pPr>
            <a:lvl3pPr marL="914400" indent="0">
              <a:buFontTx/>
              <a:buNone/>
              <a:defRPr sz="1100">
                <a:solidFill>
                  <a:schemeClr val="tx2"/>
                </a:solidFill>
              </a:defRPr>
            </a:lvl3pPr>
            <a:lvl4pPr marL="1371600" indent="0">
              <a:buFontTx/>
              <a:buNone/>
              <a:defRPr sz="1100">
                <a:solidFill>
                  <a:schemeClr val="tx2"/>
                </a:solidFill>
              </a:defRPr>
            </a:lvl4pPr>
            <a:lvl5pPr marL="1828800" indent="0">
              <a:buFontTx/>
              <a:buNone/>
              <a:defRPr sz="11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CEO of Quatro Offshore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584D057-E362-B948-B79A-F70BAE538D7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37220" y="5001442"/>
            <a:ext cx="2736850" cy="1651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spc="50" baseline="0">
                <a:solidFill>
                  <a:schemeClr val="bg2"/>
                </a:solidFill>
              </a:defRPr>
            </a:lvl1pPr>
            <a:lvl2pPr>
              <a:defRPr sz="1200">
                <a:solidFill>
                  <a:schemeClr val="bg2"/>
                </a:solidFill>
              </a:defRPr>
            </a:lvl2pPr>
            <a:lvl3pPr>
              <a:defRPr sz="1200">
                <a:solidFill>
                  <a:schemeClr val="bg2"/>
                </a:solidFill>
              </a:defRPr>
            </a:lvl3pPr>
            <a:lvl4pPr>
              <a:defRPr sz="1200">
                <a:solidFill>
                  <a:schemeClr val="bg2"/>
                </a:solidFill>
              </a:defRPr>
            </a:lvl4pPr>
            <a:lvl5pPr>
              <a:defRPr sz="12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Martin Neubert</a:t>
            </a:r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6013AE9D-8C97-4046-9EF2-C3D605132D25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85800" y="1719199"/>
            <a:ext cx="8351837" cy="2881312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ts val="4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1">
                <a:solidFill>
                  <a:schemeClr val="tx1"/>
                </a:solidFill>
                <a:latin typeface="GE Inspira Sans" panose="020B0503060000000003" pitchFamily="34" charset="77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ts val="4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Quote, click to add text. We look forward introducing </a:t>
            </a:r>
            <a:b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</a:br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the next-generation offshore wind turbine to the market. For decades, </a:t>
            </a:r>
            <a:r>
              <a:rPr lang="en-GB" i="1">
                <a:solidFill>
                  <a:srgbClr val="101A2A"/>
                </a:solidFill>
                <a:effectLst/>
                <a:latin typeface="GE Inspira Sans" panose="020B0503060000000003" pitchFamily="34" charset="77"/>
              </a:rPr>
              <a:t>Quatro</a:t>
            </a:r>
            <a:r>
              <a:rPr lang="en-GB" i="1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 has pioneered the introduction of </a:t>
            </a:r>
            <a:br>
              <a:rPr lang="en-GB" i="1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</a:br>
            <a:r>
              <a:rPr lang="en-GB" i="1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new technology and new suppliers, which has been fundamental to drive down the cost of electricity.</a:t>
            </a:r>
            <a:endParaRPr lang="en-GB">
              <a:solidFill>
                <a:srgbClr val="101A2A"/>
              </a:solidFill>
              <a:effectLst/>
              <a:latin typeface="GE Inspira Sans" panose="020B0503060000000003" pitchFamily="34" charset="77"/>
            </a:endParaRP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5AF518A-C69A-B540-8E27-7BDE8FC05BEB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B58EF84-4427-9326-7A40-AF3E894CD0A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3736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-yellow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80099154-061C-F04E-951B-E726EE3E66E3}"/>
              </a:ext>
            </a:extLst>
          </p:cNvPr>
          <p:cNvSpPr/>
          <p:nvPr userDrawn="1"/>
        </p:nvSpPr>
        <p:spPr>
          <a:xfrm>
            <a:off x="687283" y="1042289"/>
            <a:ext cx="460800" cy="460800"/>
          </a:xfrm>
          <a:prstGeom prst="rect">
            <a:avLst/>
          </a:prstGeom>
          <a:solidFill>
            <a:srgbClr val="FFC7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591773F-432D-414C-8EDF-11F1A298D784}"/>
              </a:ext>
            </a:extLst>
          </p:cNvPr>
          <p:cNvSpPr txBox="1"/>
          <p:nvPr userDrawn="1"/>
        </p:nvSpPr>
        <p:spPr>
          <a:xfrm>
            <a:off x="685800" y="1045390"/>
            <a:ext cx="460799" cy="738664"/>
          </a:xfrm>
          <a:prstGeom prst="rect">
            <a:avLst/>
          </a:prstGeom>
          <a:noFill/>
        </p:spPr>
        <p:txBody>
          <a:bodyPr wrap="square" lIns="90000" tIns="0" rIns="90000" bIns="0" rtlCol="0" anchor="ctr">
            <a:spAutoFit/>
          </a:bodyPr>
          <a:lstStyle/>
          <a:p>
            <a:pPr algn="ctr"/>
            <a:r>
              <a:rPr lang="en-US" sz="4800">
                <a:solidFill>
                  <a:srgbClr val="002D5D"/>
                </a:solidFill>
              </a:rPr>
              <a:t>“</a:t>
            </a:r>
          </a:p>
        </p:txBody>
      </p:sp>
      <p:sp>
        <p:nvSpPr>
          <p:cNvPr id="9" name="Picture Placeholder 28">
            <a:extLst>
              <a:ext uri="{FF2B5EF4-FFF2-40B4-BE49-F238E27FC236}">
                <a16:creationId xmlns:a16="http://schemas.microsoft.com/office/drawing/2014/main" id="{4F0C5579-9218-BF4D-8529-01861BD42B0D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85800" y="4944885"/>
            <a:ext cx="500363" cy="500363"/>
          </a:xfrm>
          <a:prstGeom prst="ellipse">
            <a:avLst/>
          </a:prstGeom>
          <a:solidFill>
            <a:srgbClr val="D0DAE6"/>
          </a:solidFill>
        </p:spPr>
        <p:txBody>
          <a:bodyPr>
            <a:noAutofit/>
          </a:bodyPr>
          <a:lstStyle>
            <a:lvl1pPr marL="0" indent="0">
              <a:buFontTx/>
              <a:buNone/>
              <a:defRPr>
                <a:noFill/>
              </a:defRPr>
            </a:lvl1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99DDF737-58DA-8D45-9F22-FF686E79ADF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336439" y="5280919"/>
            <a:ext cx="2737631" cy="34524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1" spc="0" baseline="0">
                <a:solidFill>
                  <a:schemeClr val="bg2"/>
                </a:solidFill>
                <a:latin typeface="GE Inspira Sans" panose="020B0503060000000003" pitchFamily="34" charset="77"/>
              </a:defRPr>
            </a:lvl1pPr>
            <a:lvl2pPr marL="457200" indent="0">
              <a:buFontTx/>
              <a:buNone/>
              <a:defRPr sz="1100">
                <a:solidFill>
                  <a:schemeClr val="tx2"/>
                </a:solidFill>
              </a:defRPr>
            </a:lvl2pPr>
            <a:lvl3pPr marL="914400" indent="0">
              <a:buFontTx/>
              <a:buNone/>
              <a:defRPr sz="1100">
                <a:solidFill>
                  <a:schemeClr val="tx2"/>
                </a:solidFill>
              </a:defRPr>
            </a:lvl3pPr>
            <a:lvl4pPr marL="1371600" indent="0">
              <a:buFontTx/>
              <a:buNone/>
              <a:defRPr sz="1100">
                <a:solidFill>
                  <a:schemeClr val="tx2"/>
                </a:solidFill>
              </a:defRPr>
            </a:lvl4pPr>
            <a:lvl5pPr marL="1828800" indent="0">
              <a:buFontTx/>
              <a:buNone/>
              <a:defRPr sz="11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CEO of Quatro Offshore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584D057-E362-B948-B79A-F70BAE538D7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337220" y="5001442"/>
            <a:ext cx="2736850" cy="16510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200" spc="50" baseline="0">
                <a:solidFill>
                  <a:schemeClr val="bg2"/>
                </a:solidFill>
              </a:defRPr>
            </a:lvl1pPr>
            <a:lvl2pPr>
              <a:defRPr sz="1200">
                <a:solidFill>
                  <a:schemeClr val="bg2"/>
                </a:solidFill>
              </a:defRPr>
            </a:lvl2pPr>
            <a:lvl3pPr>
              <a:defRPr sz="1200">
                <a:solidFill>
                  <a:schemeClr val="bg2"/>
                </a:solidFill>
              </a:defRPr>
            </a:lvl3pPr>
            <a:lvl4pPr>
              <a:defRPr sz="1200">
                <a:solidFill>
                  <a:schemeClr val="bg2"/>
                </a:solidFill>
              </a:defRPr>
            </a:lvl4pPr>
            <a:lvl5pPr>
              <a:defRPr sz="12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Martin Neubert</a:t>
            </a:r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6013AE9D-8C97-4046-9EF2-C3D605132D25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85800" y="1719199"/>
            <a:ext cx="8351837" cy="2881312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ts val="4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1">
                <a:solidFill>
                  <a:schemeClr val="tx1"/>
                </a:solidFill>
                <a:latin typeface="GE Inspira Sans" panose="020B0503060000000003" pitchFamily="34" charset="77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ts val="4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Quote, click to add text. We look forward introducing </a:t>
            </a:r>
            <a:b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</a:br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the next-generation offshore wind turbine to the market. For decades, </a:t>
            </a:r>
            <a:r>
              <a:rPr lang="en-GB" i="1">
                <a:solidFill>
                  <a:srgbClr val="101A2A"/>
                </a:solidFill>
                <a:effectLst/>
                <a:latin typeface="GE Inspira Sans" panose="020B0503060000000003" pitchFamily="34" charset="77"/>
              </a:rPr>
              <a:t>Quatro</a:t>
            </a:r>
            <a:r>
              <a:rPr lang="en-GB" i="1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 has pioneered the introduction of </a:t>
            </a:r>
            <a:br>
              <a:rPr lang="en-GB" i="1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</a:br>
            <a:r>
              <a:rPr lang="en-GB" i="1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new technology and new suppliers, which has been fundamental to drive down the cost of electricity.</a:t>
            </a:r>
            <a:endParaRPr lang="en-GB">
              <a:solidFill>
                <a:srgbClr val="101A2A"/>
              </a:solidFill>
              <a:effectLst/>
              <a:latin typeface="GE Inspira Sans" panose="020B0503060000000003" pitchFamily="34" charset="77"/>
            </a:endParaRP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5AF518A-C69A-B540-8E27-7BDE8FC05BEB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2EFF62B-1979-EBCA-5808-8769A35402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61107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5571C3CA-CF77-6B4B-AF76-35084E7383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5800" y="2211906"/>
            <a:ext cx="8648844" cy="2336347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indent="0">
              <a:lnSpc>
                <a:spcPts val="55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lang="en-GB" sz="4000" spc="0" baseline="0" smtClean="0">
                <a:solidFill>
                  <a:schemeClr val="bg2"/>
                </a:solidFill>
                <a:effectLst/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Statement, click to add text. Ut </a:t>
            </a:r>
            <a:r>
              <a:rPr lang="en-GB" err="1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enim</a:t>
            </a:r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 ad minim </a:t>
            </a:r>
            <a:r>
              <a:rPr lang="en-GB" err="1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veniam</a:t>
            </a:r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, </a:t>
            </a:r>
            <a:r>
              <a:rPr lang="en-GB" err="1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quis</a:t>
            </a:r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nostrud</a:t>
            </a:r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 exercitation </a:t>
            </a:r>
            <a:r>
              <a:rPr lang="en-GB" err="1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ullamco</a:t>
            </a:r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laboris</a:t>
            </a:r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 nisi </a:t>
            </a:r>
            <a:r>
              <a:rPr lang="en-GB" err="1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ut</a:t>
            </a:r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 </a:t>
            </a:r>
            <a:r>
              <a:rPr lang="en-GB" err="1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aliquip</a:t>
            </a:r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.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46A6038C-44C2-0D48-B480-ECFFDA9395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67C9F53C-D48C-4E42-8AAF-6B4A845430CA}"/>
              </a:ext>
            </a:extLst>
          </p:cNvPr>
          <p:cNvSpPr>
            <a:spLocks/>
          </p:cNvSpPr>
          <p:nvPr userDrawn="1"/>
        </p:nvSpPr>
        <p:spPr bwMode="auto">
          <a:xfrm>
            <a:off x="661931" y="2128087"/>
            <a:ext cx="612648" cy="45719"/>
          </a:xfrm>
          <a:custGeom>
            <a:avLst/>
            <a:gdLst>
              <a:gd name="T0" fmla="*/ 961 w 1006"/>
              <a:gd name="T1" fmla="*/ 90 h 90"/>
              <a:gd name="T2" fmla="*/ 961 w 1006"/>
              <a:gd name="T3" fmla="*/ 90 h 90"/>
              <a:gd name="T4" fmla="*/ 45 w 1006"/>
              <a:gd name="T5" fmla="*/ 90 h 90"/>
              <a:gd name="T6" fmla="*/ 0 w 1006"/>
              <a:gd name="T7" fmla="*/ 44 h 90"/>
              <a:gd name="T8" fmla="*/ 45 w 1006"/>
              <a:gd name="T9" fmla="*/ 0 h 90"/>
              <a:gd name="T10" fmla="*/ 961 w 1006"/>
              <a:gd name="T11" fmla="*/ 0 h 90"/>
              <a:gd name="T12" fmla="*/ 1006 w 1006"/>
              <a:gd name="T13" fmla="*/ 44 h 90"/>
              <a:gd name="T14" fmla="*/ 961 w 1006"/>
              <a:gd name="T1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6" h="90">
                <a:moveTo>
                  <a:pt x="961" y="90"/>
                </a:moveTo>
                <a:lnTo>
                  <a:pt x="961" y="90"/>
                </a:lnTo>
                <a:lnTo>
                  <a:pt x="45" y="90"/>
                </a:lnTo>
                <a:cubicBezTo>
                  <a:pt x="20" y="90"/>
                  <a:pt x="0" y="69"/>
                  <a:pt x="0" y="44"/>
                </a:cubicBezTo>
                <a:cubicBezTo>
                  <a:pt x="0" y="20"/>
                  <a:pt x="20" y="0"/>
                  <a:pt x="45" y="0"/>
                </a:cubicBezTo>
                <a:lnTo>
                  <a:pt x="961" y="0"/>
                </a:lnTo>
                <a:cubicBezTo>
                  <a:pt x="985" y="0"/>
                  <a:pt x="1006" y="20"/>
                  <a:pt x="1006" y="44"/>
                </a:cubicBezTo>
                <a:cubicBezTo>
                  <a:pt x="1006" y="69"/>
                  <a:pt x="985" y="90"/>
                  <a:pt x="961" y="90"/>
                </a:cubicBezTo>
                <a:close/>
              </a:path>
            </a:pathLst>
          </a:custGeom>
          <a:solidFill>
            <a:srgbClr val="D1DAE3"/>
          </a:solidFill>
          <a:ln w="12700">
            <a:solidFill>
              <a:srgbClr val="D1DAE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6D80D8D-FA38-373E-E757-DE788F5F1FB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97092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thought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5571C3CA-CF77-6B4B-AF76-35084E7383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5800" y="2176417"/>
            <a:ext cx="10268018" cy="98438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Tx/>
              <a:buNone/>
              <a:defRPr lang="en-GB" sz="5400" spc="0" baseline="0" smtClean="0">
                <a:solidFill>
                  <a:srgbClr val="005CB9"/>
                </a:solidFill>
                <a:effectLst/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Single thought, click to add text</a:t>
            </a:r>
          </a:p>
        </p:txBody>
      </p:sp>
      <p:sp useBgFill="1">
        <p:nvSpPr>
          <p:cNvPr id="4" name="Slide Number Placeholder 5">
            <a:extLst>
              <a:ext uri="{FF2B5EF4-FFF2-40B4-BE49-F238E27FC236}">
                <a16:creationId xmlns:a16="http://schemas.microsoft.com/office/drawing/2014/main" id="{7A858041-AF69-B74D-8880-C2A9CF621A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9B45510-67B1-1C58-D612-026BC0D58F7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16719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ingle thought slide">
    <p:bg>
      <p:bgPr>
        <a:solidFill>
          <a:srgbClr val="DBE2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F4CEAEF-7F64-F04A-B9C9-7D591503ACA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4700" y="29353"/>
            <a:ext cx="6337300" cy="6858000"/>
          </a:xfrm>
          <a:prstGeom prst="rect">
            <a:avLst/>
          </a:prstGeom>
        </p:spPr>
      </p:pic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5571C3CA-CF77-6B4B-AF76-35084E7383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5800" y="2176416"/>
            <a:ext cx="7429500" cy="1773283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Tx/>
              <a:buNone/>
              <a:defRPr lang="en-GB" sz="5400" spc="0" baseline="0" smtClean="0">
                <a:solidFill>
                  <a:srgbClr val="005CB9"/>
                </a:solidFill>
                <a:effectLst/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Single thought, click to add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2F8DBC-EE22-0B43-BF57-C2716A7A79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57E98E2-0372-977F-67C7-BF585ABD0AD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65636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statistic slide">
    <p:bg>
      <p:bgPr>
        <a:solidFill>
          <a:srgbClr val="DBE2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>
            <a:extLst>
              <a:ext uri="{FF2B5EF4-FFF2-40B4-BE49-F238E27FC236}">
                <a16:creationId xmlns:a16="http://schemas.microsoft.com/office/drawing/2014/main" id="{DCF569A7-0934-0F40-9834-76EF779D41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2360884"/>
            <a:ext cx="5553713" cy="1097469"/>
          </a:xfrm>
        </p:spPr>
        <p:txBody>
          <a:bodyPr tIns="648000"/>
          <a:lstStyle>
            <a:lvl1pPr>
              <a:lnSpc>
                <a:spcPts val="4000"/>
              </a:lnSpc>
              <a:defRPr sz="12000" spc="0">
                <a:solidFill>
                  <a:srgbClr val="005CB9"/>
                </a:solidFill>
              </a:defRPr>
            </a:lvl1pPr>
          </a:lstStyle>
          <a:p>
            <a:r>
              <a:rPr lang="en-US"/>
              <a:t>130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933B1F1A-371A-2C49-A064-5E0977F18BBE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685800" y="1856531"/>
            <a:ext cx="5567363" cy="16936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GE Inspira Sans" panose="020B0604020202020204" pitchFamily="34" charset="0"/>
              <a:buNone/>
              <a:tabLst/>
              <a:defRPr sz="1150" b="1" cap="all" spc="100" baseline="0">
                <a:solidFill>
                  <a:schemeClr val="bg2"/>
                </a:solidFill>
                <a:latin typeface="GE Inspira Sans" panose="020B05030600000000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GE Inspira Sans" panose="020B0604020202020204" pitchFamily="34" charset="0"/>
              <a:buNone/>
              <a:tabLst/>
              <a:defRPr/>
            </a:pPr>
            <a:r>
              <a:rPr lang="en-US"/>
              <a:t>countries</a:t>
            </a:r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347F5575-CE12-7146-9C48-39696C36F5DA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85800" y="4183409"/>
            <a:ext cx="5580062" cy="101371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defRPr sz="2000" spc="50" baseline="0">
                <a:solidFill>
                  <a:srgbClr val="002D5D"/>
                </a:solidFill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GE operates in 130 countries </a:t>
            </a:r>
            <a:br>
              <a:rPr lang="en-US"/>
            </a:br>
            <a:r>
              <a:rPr lang="en-US"/>
              <a:t>worldwide</a:t>
            </a:r>
          </a:p>
          <a:p>
            <a:pPr lvl="0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F9EFAE7-D635-4161-BB6C-69B01A972308}"/>
              </a:ext>
            </a:extLst>
          </p:cNvPr>
          <p:cNvSpPr/>
          <p:nvPr userDrawn="1"/>
        </p:nvSpPr>
        <p:spPr>
          <a:xfrm>
            <a:off x="685800" y="3808549"/>
            <a:ext cx="3495640" cy="36576"/>
          </a:xfrm>
          <a:prstGeom prst="rect">
            <a:avLst/>
          </a:prstGeom>
          <a:solidFill>
            <a:srgbClr val="005C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08FE27B8-CA37-5E40-87B5-6A9229A065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8FA8C0A-1DC0-F6C9-597E-56393911325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1065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Intro slide – image white logo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1EDA6804-5DFF-0F47-9799-B370D29E52FF}"/>
              </a:ext>
            </a:extLst>
          </p:cNvPr>
          <p:cNvSpPr txBox="1">
            <a:spLocks/>
          </p:cNvSpPr>
          <p:nvPr userDrawn="1"/>
        </p:nvSpPr>
        <p:spPr>
          <a:xfrm>
            <a:off x="515938" y="758457"/>
            <a:ext cx="8361498" cy="2915786"/>
          </a:xfrm>
          <a:prstGeom prst="rect">
            <a:avLst/>
          </a:prstGeom>
        </p:spPr>
        <p:txBody>
          <a:bodyPr vert="horz" wrap="square" lIns="0" tIns="45720" rIns="90000" bIns="45720" rtlCol="0" anchor="t">
            <a:noAutofit/>
          </a:bodyPr>
          <a:lstStyle>
            <a:lvl1pPr algn="l" defTabSz="914400" rtl="0" eaLnBrk="1" latinLnBrk="0" hangingPunct="1">
              <a:lnSpc>
                <a:spcPts val="7200"/>
              </a:lnSpc>
              <a:spcBef>
                <a:spcPct val="0"/>
              </a:spcBef>
              <a:buNone/>
              <a:defRPr sz="5400" b="0" i="0" kern="1200" spc="-100" baseline="0">
                <a:solidFill>
                  <a:schemeClr val="bg1"/>
                </a:solidFill>
                <a:latin typeface="GE Inspira Sans" panose="020B0503060000000003" pitchFamily="34" charset="77"/>
                <a:ea typeface="+mj-ea"/>
                <a:cs typeface="+mj-cs"/>
              </a:defRPr>
            </a:lvl1pPr>
          </a:lstStyle>
          <a:p>
            <a:endParaRPr lang="en-GB"/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6C155388-2ED0-124B-A584-E6A3D9F997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40600" y="6125384"/>
            <a:ext cx="3124200" cy="365125"/>
          </a:xfrm>
          <a:prstGeom prst="rect">
            <a:avLst/>
          </a:prstGeom>
        </p:spPr>
        <p:txBody>
          <a:bodyPr vert="horz" lIns="18288" tIns="0" rIns="0" bIns="0" rtlCol="0" anchor="ctr"/>
          <a:lstStyle>
            <a:lvl1pPr algn="l">
              <a:defRPr sz="1100" b="1" i="0" cap="none" spc="200" baseline="0">
                <a:solidFill>
                  <a:schemeClr val="bg1"/>
                </a:solidFill>
                <a:latin typeface="GE Inspira Sans" panose="020B0503060000000003" pitchFamily="34" charset="77"/>
              </a:defRPr>
            </a:lvl1pPr>
          </a:lstStyle>
          <a:p>
            <a:endParaRPr lang="en-GB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235AF69B-B0A2-0D4B-85CF-C5E467C3956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85800" y="2331720"/>
            <a:ext cx="6654800" cy="2686539"/>
          </a:xfrm>
        </p:spPr>
        <p:txBody>
          <a:bodyPr wrap="square" lIns="18288" rIns="457200" anchor="t">
            <a:noAutofit/>
          </a:bodyPr>
          <a:lstStyle>
            <a:lvl1pPr algn="l">
              <a:lnSpc>
                <a:spcPct val="100000"/>
              </a:lnSpc>
              <a:defRPr sz="4600" b="0" i="0" spc="0" baseline="0">
                <a:solidFill>
                  <a:schemeClr val="bg1"/>
                </a:solidFill>
                <a:latin typeface="GE Inspira Sans" panose="020B0503060000000003" pitchFamily="34" charset="77"/>
              </a:defRPr>
            </a:lvl1pPr>
          </a:lstStyle>
          <a:p>
            <a:r>
              <a:rPr lang="en-US"/>
              <a:t>GE’s presentation</a:t>
            </a:r>
            <a:br>
              <a:rPr lang="en-US"/>
            </a:br>
            <a:r>
              <a:rPr lang="en-US"/>
              <a:t>template title example</a:t>
            </a:r>
            <a:endParaRPr lang="en-GB"/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F23FB371-010F-3F48-A088-7E87BEE55B4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960864" y="6553200"/>
            <a:ext cx="2231136" cy="304800"/>
          </a:xfrm>
          <a:prstGeom prst="rect">
            <a:avLst/>
          </a:prstGeom>
        </p:spPr>
        <p:txBody>
          <a:bodyPr lIns="0" rIns="9000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lang="en-GB" sz="850" smtClean="0">
                <a:solidFill>
                  <a:srgbClr val="FFFFFF">
                    <a:alpha val="73000"/>
                  </a:srgbClr>
                </a:solidFill>
                <a:effectLst/>
              </a:defRPr>
            </a:lvl1pPr>
            <a:lvl2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2pPr>
            <a:lvl3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3pPr>
            <a:lvl4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4pPr>
            <a:lvl5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5pPr>
          </a:lstStyle>
          <a:p>
            <a:r>
              <a:rPr lang="en-GB">
                <a:solidFill>
                  <a:srgbClr val="FFFFFF"/>
                </a:solidFill>
                <a:effectLst/>
                <a:latin typeface="GE Inspira Sans" panose="020B0503060000000003" pitchFamily="34" charset="77"/>
              </a:rPr>
              <a:t>Placeholder confidentiality disclosure. 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BD4A227A-44EA-684D-9C39-C73C559FFEFC}"/>
              </a:ext>
            </a:extLst>
          </p:cNvPr>
          <p:cNvSpPr>
            <a:spLocks/>
          </p:cNvSpPr>
          <p:nvPr userDrawn="1"/>
        </p:nvSpPr>
        <p:spPr bwMode="auto">
          <a:xfrm>
            <a:off x="661931" y="2202895"/>
            <a:ext cx="612648" cy="45719"/>
          </a:xfrm>
          <a:custGeom>
            <a:avLst/>
            <a:gdLst>
              <a:gd name="T0" fmla="*/ 961 w 1006"/>
              <a:gd name="T1" fmla="*/ 90 h 90"/>
              <a:gd name="T2" fmla="*/ 961 w 1006"/>
              <a:gd name="T3" fmla="*/ 90 h 90"/>
              <a:gd name="T4" fmla="*/ 45 w 1006"/>
              <a:gd name="T5" fmla="*/ 90 h 90"/>
              <a:gd name="T6" fmla="*/ 0 w 1006"/>
              <a:gd name="T7" fmla="*/ 44 h 90"/>
              <a:gd name="T8" fmla="*/ 45 w 1006"/>
              <a:gd name="T9" fmla="*/ 0 h 90"/>
              <a:gd name="T10" fmla="*/ 961 w 1006"/>
              <a:gd name="T11" fmla="*/ 0 h 90"/>
              <a:gd name="T12" fmla="*/ 1006 w 1006"/>
              <a:gd name="T13" fmla="*/ 44 h 90"/>
              <a:gd name="T14" fmla="*/ 961 w 1006"/>
              <a:gd name="T1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6" h="90">
                <a:moveTo>
                  <a:pt x="961" y="90"/>
                </a:moveTo>
                <a:lnTo>
                  <a:pt x="961" y="90"/>
                </a:lnTo>
                <a:lnTo>
                  <a:pt x="45" y="90"/>
                </a:lnTo>
                <a:cubicBezTo>
                  <a:pt x="20" y="90"/>
                  <a:pt x="0" y="69"/>
                  <a:pt x="0" y="44"/>
                </a:cubicBezTo>
                <a:cubicBezTo>
                  <a:pt x="0" y="20"/>
                  <a:pt x="20" y="0"/>
                  <a:pt x="45" y="0"/>
                </a:cubicBezTo>
                <a:lnTo>
                  <a:pt x="961" y="0"/>
                </a:lnTo>
                <a:cubicBezTo>
                  <a:pt x="985" y="0"/>
                  <a:pt x="1006" y="20"/>
                  <a:pt x="1006" y="44"/>
                </a:cubicBezTo>
                <a:cubicBezTo>
                  <a:pt x="1006" y="69"/>
                  <a:pt x="985" y="90"/>
                  <a:pt x="961" y="90"/>
                </a:cubicBezTo>
                <a:close/>
              </a:path>
            </a:pathLst>
          </a:custGeom>
          <a:solidFill>
            <a:srgbClr val="D1DAE3"/>
          </a:solidFill>
          <a:ln w="12700">
            <a:solidFill>
              <a:srgbClr val="D1DAE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BD34D9F-1FF8-AEA7-2446-8138488B995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188" y="934346"/>
            <a:ext cx="4475162" cy="443818"/>
          </a:xfrm>
          <a:prstGeom prst="rect">
            <a:avLst/>
          </a:prstGeom>
        </p:spPr>
      </p:pic>
      <p:pic>
        <p:nvPicPr>
          <p:cNvPr id="3" name="Picture 2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B2EB7998-BAEF-C998-44CA-94AED8657F1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975" y="5750268"/>
            <a:ext cx="3546475" cy="978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0918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ingle statistic slide">
    <p:bg>
      <p:bgPr>
        <a:solidFill>
          <a:srgbClr val="DBE2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F11BE49-9A3B-0142-907B-677D12FF8B9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4700" y="29353"/>
            <a:ext cx="6337300" cy="6858000"/>
          </a:xfrm>
          <a:prstGeom prst="rect">
            <a:avLst/>
          </a:prstGeom>
        </p:spPr>
      </p:pic>
      <p:sp>
        <p:nvSpPr>
          <p:cNvPr id="22" name="Title 21">
            <a:extLst>
              <a:ext uri="{FF2B5EF4-FFF2-40B4-BE49-F238E27FC236}">
                <a16:creationId xmlns:a16="http://schemas.microsoft.com/office/drawing/2014/main" id="{DCF569A7-0934-0F40-9834-76EF779D41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2360884"/>
            <a:ext cx="5553713" cy="1097469"/>
          </a:xfrm>
        </p:spPr>
        <p:txBody>
          <a:bodyPr tIns="648000"/>
          <a:lstStyle>
            <a:lvl1pPr>
              <a:lnSpc>
                <a:spcPts val="4000"/>
              </a:lnSpc>
              <a:defRPr sz="12000" spc="0">
                <a:solidFill>
                  <a:srgbClr val="005CB9"/>
                </a:solidFill>
              </a:defRPr>
            </a:lvl1pPr>
          </a:lstStyle>
          <a:p>
            <a:r>
              <a:rPr lang="en-US"/>
              <a:t>130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933B1F1A-371A-2C49-A064-5E0977F18BBE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685800" y="1856531"/>
            <a:ext cx="5567363" cy="16936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GE Inspira Sans" panose="020B0604020202020204" pitchFamily="34" charset="0"/>
              <a:buNone/>
              <a:tabLst/>
              <a:defRPr sz="1150" b="1" cap="all" spc="100" baseline="0">
                <a:solidFill>
                  <a:schemeClr val="bg2"/>
                </a:solidFill>
                <a:latin typeface="GE Inspira Sans" panose="020B05030600000000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GE Inspira Sans" panose="020B0604020202020204" pitchFamily="34" charset="0"/>
              <a:buNone/>
              <a:tabLst/>
              <a:defRPr/>
            </a:pPr>
            <a:r>
              <a:rPr lang="en-US"/>
              <a:t>countries</a:t>
            </a:r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347F5575-CE12-7146-9C48-39696C36F5DA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85800" y="4183409"/>
            <a:ext cx="5580062" cy="1013710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defRPr sz="2000" spc="50" baseline="0">
                <a:solidFill>
                  <a:srgbClr val="002D5D"/>
                </a:solidFill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GE operates in 130 countries </a:t>
            </a:r>
            <a:br>
              <a:rPr lang="en-US"/>
            </a:br>
            <a:r>
              <a:rPr lang="en-US"/>
              <a:t>worldwide</a:t>
            </a:r>
          </a:p>
          <a:p>
            <a:pPr lvl="0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F9EFAE7-D635-4161-BB6C-69B01A972308}"/>
              </a:ext>
            </a:extLst>
          </p:cNvPr>
          <p:cNvSpPr/>
          <p:nvPr userDrawn="1"/>
        </p:nvSpPr>
        <p:spPr>
          <a:xfrm>
            <a:off x="685800" y="3808549"/>
            <a:ext cx="3495640" cy="36576"/>
          </a:xfrm>
          <a:prstGeom prst="rect">
            <a:avLst/>
          </a:prstGeom>
          <a:solidFill>
            <a:srgbClr val="005C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08FE27B8-CA37-5E40-87B5-6A9229A065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D10E652-3BE3-D37B-3963-A2B41D27226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63800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statistics slide">
    <p:bg>
      <p:bgPr>
        <a:solidFill>
          <a:srgbClr val="DBE2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 Placeholder 26">
            <a:extLst>
              <a:ext uri="{FF2B5EF4-FFF2-40B4-BE49-F238E27FC236}">
                <a16:creationId xmlns:a16="http://schemas.microsoft.com/office/drawing/2014/main" id="{8DEB3E39-B088-614E-B3CA-15A79DA5D60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85800" y="3852545"/>
            <a:ext cx="3364992" cy="73587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600" spc="0" baseline="0" smtClean="0">
                <a:solidFill>
                  <a:srgbClr val="002D5D"/>
                </a:solidFill>
                <a:effectLst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r>
              <a:rPr lang="en-GB">
                <a:solidFill>
                  <a:srgbClr val="101A2A"/>
                </a:solidFill>
                <a:effectLst/>
                <a:latin typeface="GE Inspira Sans" panose="020B0503060000000003" pitchFamily="34" charset="77"/>
              </a:rPr>
              <a:t>GE operates in 130 countries</a:t>
            </a:r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 </a:t>
            </a:r>
            <a:b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</a:br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worldwide</a:t>
            </a:r>
            <a:endParaRPr lang="en-GB">
              <a:solidFill>
                <a:srgbClr val="101A2A"/>
              </a:solidFill>
              <a:effectLst/>
              <a:latin typeface="GE Inspira Sans" panose="020B0503060000000003" pitchFamily="34" charset="77"/>
            </a:endParaRP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933B1F1A-371A-2C49-A064-5E0977F18BBE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685800" y="1856252"/>
            <a:ext cx="3364992" cy="23600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GE Inspira Sans" panose="020B0604020202020204" pitchFamily="34" charset="0"/>
              <a:buNone/>
              <a:tabLst/>
              <a:defRPr sz="1150" b="1" cap="all" spc="100" baseline="0">
                <a:solidFill>
                  <a:schemeClr val="bg2"/>
                </a:solidFill>
                <a:latin typeface="GE Inspira Sans" panose="020B05030600000000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GE Inspira Sans" panose="020B0604020202020204" pitchFamily="34" charset="0"/>
              <a:buNone/>
              <a:tabLst/>
              <a:defRPr/>
            </a:pPr>
            <a:r>
              <a:rPr lang="en-US"/>
              <a:t>countries</a:t>
            </a: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06C5EE65-DF39-184B-A02C-662F18EAF904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4406650" y="1856252"/>
            <a:ext cx="3364992" cy="23600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GE Inspira Sans" panose="020B0604020202020204" pitchFamily="34" charset="0"/>
              <a:buNone/>
              <a:tabLst/>
              <a:defRPr sz="1150" b="1" cap="all" spc="100" baseline="0">
                <a:solidFill>
                  <a:schemeClr val="bg2"/>
                </a:solidFill>
                <a:latin typeface="GE Inspira Sans" panose="020B05030600000000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GE Inspira Sans" panose="020B0604020202020204" pitchFamily="34" charset="0"/>
              <a:buNone/>
              <a:tabLst/>
              <a:defRPr/>
            </a:pPr>
            <a:r>
              <a:rPr lang="en-US"/>
              <a:t>Wind turbines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A36E78DE-F326-D244-820A-6A84DFC7D0F7}"/>
              </a:ext>
            </a:extLst>
          </p:cNvPr>
          <p:cNvSpPr>
            <a:spLocks noGrp="1"/>
          </p:cNvSpPr>
          <p:nvPr>
            <p:ph type="body" idx="21" hasCustomPrompt="1"/>
          </p:nvPr>
        </p:nvSpPr>
        <p:spPr>
          <a:xfrm>
            <a:off x="8129016" y="1865376"/>
            <a:ext cx="3364992" cy="23076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GE Inspira Sans" panose="020B0604020202020204" pitchFamily="34" charset="0"/>
              <a:buNone/>
              <a:tabLst/>
              <a:defRPr sz="1150" b="1" cap="all" spc="100" baseline="0">
                <a:solidFill>
                  <a:srgbClr val="002D5D"/>
                </a:solidFill>
                <a:latin typeface="GE Inspira Sans" panose="020B05030600000000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GE Inspira Sans" panose="020B0604020202020204" pitchFamily="34" charset="0"/>
              <a:buNone/>
              <a:tabLst/>
              <a:defRPr/>
            </a:pPr>
            <a:r>
              <a:rPr lang="en-US"/>
              <a:t>Gas turbines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300D3B-5FAA-D34E-80A3-B41F9E85089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408165" y="2160082"/>
            <a:ext cx="3364992" cy="1254635"/>
          </a:xfrm>
          <a:prstGeom prst="rect">
            <a:avLst/>
          </a:prstGeom>
        </p:spPr>
        <p:txBody>
          <a:bodyPr lIns="0" tIns="648000" rIns="0" bIns="0">
            <a:noAutofit/>
          </a:bodyPr>
          <a:lstStyle>
            <a:lvl1pPr marL="0" indent="0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7200" spc="-200" baseline="0">
                <a:solidFill>
                  <a:srgbClr val="005CB9"/>
                </a:solidFill>
              </a:defRPr>
            </a:lvl1pPr>
            <a:lvl2pPr marL="457200" indent="0">
              <a:buFontTx/>
              <a:buNone/>
              <a:defRPr sz="7200">
                <a:solidFill>
                  <a:schemeClr val="tx2"/>
                </a:solidFill>
              </a:defRPr>
            </a:lvl2pPr>
            <a:lvl3pPr marL="914400" indent="0">
              <a:buFontTx/>
              <a:buNone/>
              <a:defRPr sz="7200">
                <a:solidFill>
                  <a:schemeClr val="tx2"/>
                </a:solidFill>
              </a:defRPr>
            </a:lvl3pPr>
            <a:lvl4pPr marL="1371600" indent="0">
              <a:buFontTx/>
              <a:buNone/>
              <a:defRPr sz="7200">
                <a:solidFill>
                  <a:schemeClr val="tx2"/>
                </a:solidFill>
              </a:defRPr>
            </a:lvl4pPr>
            <a:lvl5pPr marL="1828800" indent="0">
              <a:buFontTx/>
              <a:buNone/>
              <a:defRPr sz="7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4,000+</a:t>
            </a:r>
          </a:p>
        </p:txBody>
      </p:sp>
      <p:sp>
        <p:nvSpPr>
          <p:cNvPr id="18" name="Text Placeholder 26">
            <a:extLst>
              <a:ext uri="{FF2B5EF4-FFF2-40B4-BE49-F238E27FC236}">
                <a16:creationId xmlns:a16="http://schemas.microsoft.com/office/drawing/2014/main" id="{C5939D23-38D9-3A4E-B2D2-2921F471BC6D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408165" y="3852545"/>
            <a:ext cx="3364992" cy="73587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600" spc="0" baseline="0" smtClean="0">
                <a:solidFill>
                  <a:srgbClr val="002D5D"/>
                </a:solidFill>
                <a:effectLst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r>
              <a:rPr lang="en-GB">
                <a:solidFill>
                  <a:srgbClr val="101A2A"/>
                </a:solidFill>
                <a:effectLst/>
                <a:latin typeface="GE Inspira Sans" panose="020B0503060000000003" pitchFamily="34" charset="77"/>
              </a:rPr>
              <a:t>Installed 400+ GW capacity globally</a:t>
            </a:r>
          </a:p>
        </p:txBody>
      </p:sp>
      <p:sp>
        <p:nvSpPr>
          <p:cNvPr id="23" name="Text Placeholder 26">
            <a:extLst>
              <a:ext uri="{FF2B5EF4-FFF2-40B4-BE49-F238E27FC236}">
                <a16:creationId xmlns:a16="http://schemas.microsoft.com/office/drawing/2014/main" id="{C8194353-81B0-4249-A01F-37B30C9BA3D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129016" y="3852545"/>
            <a:ext cx="3364992" cy="73587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600" spc="0" baseline="0" smtClean="0">
                <a:solidFill>
                  <a:srgbClr val="002D5D"/>
                </a:solidFill>
                <a:effectLst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r>
              <a:rPr lang="en-GB">
                <a:solidFill>
                  <a:srgbClr val="101A2A"/>
                </a:solidFill>
                <a:effectLst/>
                <a:latin typeface="GE Inspira Sans" panose="020B0503060000000003" pitchFamily="34" charset="77"/>
              </a:rPr>
              <a:t>Equipping 90% of transmission </a:t>
            </a:r>
            <a:br>
              <a:rPr lang="en-GB">
                <a:solidFill>
                  <a:srgbClr val="101A2A"/>
                </a:solidFill>
                <a:effectLst/>
                <a:latin typeface="GE Inspira Sans" panose="020B0503060000000003" pitchFamily="34" charset="77"/>
              </a:rPr>
            </a:br>
            <a:r>
              <a:rPr lang="en-GB">
                <a:solidFill>
                  <a:srgbClr val="101A2A"/>
                </a:solidFill>
                <a:effectLst/>
                <a:latin typeface="GE Inspira Sans" panose="020B0503060000000003" pitchFamily="34" charset="77"/>
              </a:rPr>
              <a:t>utilities worldwide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778B1B1-2BA7-6444-85A2-E24FFB372CA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129016" y="2158895"/>
            <a:ext cx="3364992" cy="1254125"/>
          </a:xfrm>
          <a:prstGeom prst="rect">
            <a:avLst/>
          </a:prstGeom>
        </p:spPr>
        <p:txBody>
          <a:bodyPr lIns="0" tIns="648000" rIns="0" bIns="0">
            <a:noAutofit/>
          </a:bodyPr>
          <a:lstStyle>
            <a:lvl1pPr marL="0" indent="0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7200" spc="-200" baseline="0">
                <a:solidFill>
                  <a:srgbClr val="005CB9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8,000+</a:t>
            </a:r>
          </a:p>
        </p:txBody>
      </p:sp>
      <p:sp>
        <p:nvSpPr>
          <p:cNvPr id="26" name="Text Placeholder 3">
            <a:extLst>
              <a:ext uri="{FF2B5EF4-FFF2-40B4-BE49-F238E27FC236}">
                <a16:creationId xmlns:a16="http://schemas.microsoft.com/office/drawing/2014/main" id="{FB5AA8CD-1B53-664E-9DE7-20059A86BD0A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85800" y="2158385"/>
            <a:ext cx="3364992" cy="1254635"/>
          </a:xfrm>
          <a:prstGeom prst="rect">
            <a:avLst/>
          </a:prstGeom>
        </p:spPr>
        <p:txBody>
          <a:bodyPr lIns="0" tIns="648000" rIns="0" bIns="0">
            <a:noAutofit/>
          </a:bodyPr>
          <a:lstStyle>
            <a:lvl1pPr marL="0" indent="0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7200" spc="-300" baseline="0">
                <a:solidFill>
                  <a:srgbClr val="005CB9"/>
                </a:solidFill>
              </a:defRPr>
            </a:lvl1pPr>
            <a:lvl2pPr marL="457200" indent="0">
              <a:buFontTx/>
              <a:buNone/>
              <a:defRPr sz="7200">
                <a:solidFill>
                  <a:schemeClr val="tx2"/>
                </a:solidFill>
              </a:defRPr>
            </a:lvl2pPr>
            <a:lvl3pPr marL="914400" indent="0">
              <a:buFontTx/>
              <a:buNone/>
              <a:defRPr sz="7200">
                <a:solidFill>
                  <a:schemeClr val="tx2"/>
                </a:solidFill>
              </a:defRPr>
            </a:lvl3pPr>
            <a:lvl4pPr marL="1371600" indent="0">
              <a:buFontTx/>
              <a:buNone/>
              <a:defRPr sz="7200">
                <a:solidFill>
                  <a:schemeClr val="tx2"/>
                </a:solidFill>
              </a:defRPr>
            </a:lvl4pPr>
            <a:lvl5pPr marL="1828800" indent="0">
              <a:buFontTx/>
              <a:buNone/>
              <a:defRPr sz="7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130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538CC38-79A3-43AF-AA3D-C11967FB2D91}"/>
              </a:ext>
            </a:extLst>
          </p:cNvPr>
          <p:cNvSpPr/>
          <p:nvPr userDrawn="1"/>
        </p:nvSpPr>
        <p:spPr>
          <a:xfrm>
            <a:off x="685800" y="3496949"/>
            <a:ext cx="3364992" cy="36576"/>
          </a:xfrm>
          <a:prstGeom prst="rect">
            <a:avLst/>
          </a:prstGeom>
          <a:solidFill>
            <a:srgbClr val="005C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51480F5-14D8-4900-97DA-E64D4E61272A}"/>
              </a:ext>
            </a:extLst>
          </p:cNvPr>
          <p:cNvSpPr/>
          <p:nvPr userDrawn="1"/>
        </p:nvSpPr>
        <p:spPr>
          <a:xfrm>
            <a:off x="4406650" y="3496949"/>
            <a:ext cx="3364992" cy="36576"/>
          </a:xfrm>
          <a:prstGeom prst="rect">
            <a:avLst/>
          </a:prstGeom>
          <a:solidFill>
            <a:srgbClr val="005C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80D8E16-1935-4427-95C0-050B24E8F513}"/>
              </a:ext>
            </a:extLst>
          </p:cNvPr>
          <p:cNvSpPr/>
          <p:nvPr userDrawn="1"/>
        </p:nvSpPr>
        <p:spPr>
          <a:xfrm>
            <a:off x="8129016" y="3496949"/>
            <a:ext cx="3364992" cy="36576"/>
          </a:xfrm>
          <a:prstGeom prst="rect">
            <a:avLst/>
          </a:prstGeom>
          <a:solidFill>
            <a:srgbClr val="005C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49C6C3C7-4556-7D4A-8A8C-113132F2BF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E668788-FE0B-8D58-AE08-643D8B1D731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579852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hree statistics slide">
    <p:bg>
      <p:bgPr>
        <a:solidFill>
          <a:srgbClr val="005CB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 Placeholder 26">
            <a:extLst>
              <a:ext uri="{FF2B5EF4-FFF2-40B4-BE49-F238E27FC236}">
                <a16:creationId xmlns:a16="http://schemas.microsoft.com/office/drawing/2014/main" id="{8DEB3E39-B088-614E-B3CA-15A79DA5D60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85800" y="3852545"/>
            <a:ext cx="3364992" cy="73587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600" spc="0" baseline="0" smtClean="0">
                <a:solidFill>
                  <a:srgbClr val="DBE2E9"/>
                </a:solidFill>
                <a:effectLst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r>
              <a:rPr lang="en-GB">
                <a:solidFill>
                  <a:srgbClr val="101A2A"/>
                </a:solidFill>
                <a:effectLst/>
                <a:latin typeface="GE Inspira Sans" panose="020B0503060000000003" pitchFamily="34" charset="77"/>
              </a:rPr>
              <a:t>GE operates in 130 countries</a:t>
            </a:r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 </a:t>
            </a:r>
            <a:b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</a:br>
            <a:r>
              <a:rPr lang="en-GB">
                <a:solidFill>
                  <a:srgbClr val="142338"/>
                </a:solidFill>
                <a:effectLst/>
                <a:latin typeface="GE Inspira Sans" panose="020B0503060000000003" pitchFamily="34" charset="77"/>
              </a:rPr>
              <a:t>worldwide</a:t>
            </a:r>
            <a:endParaRPr lang="en-GB">
              <a:solidFill>
                <a:srgbClr val="101A2A"/>
              </a:solidFill>
              <a:effectLst/>
              <a:latin typeface="GE Inspira Sans" panose="020B0503060000000003" pitchFamily="34" charset="77"/>
            </a:endParaRP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933B1F1A-371A-2C49-A064-5E0977F18BBE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685800" y="1856252"/>
            <a:ext cx="3364992" cy="23600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GE Inspira Sans" panose="020B0604020202020204" pitchFamily="34" charset="0"/>
              <a:buNone/>
              <a:tabLst/>
              <a:defRPr sz="1150" b="1" cap="all" spc="100" baseline="0">
                <a:solidFill>
                  <a:srgbClr val="DBE2E9"/>
                </a:solidFill>
                <a:latin typeface="GE Inspira Sans" panose="020B05030600000000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GE Inspira Sans" panose="020B0604020202020204" pitchFamily="34" charset="0"/>
              <a:buNone/>
              <a:tabLst/>
              <a:defRPr/>
            </a:pPr>
            <a:r>
              <a:rPr lang="en-US"/>
              <a:t>countries</a:t>
            </a: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06C5EE65-DF39-184B-A02C-662F18EAF904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4406650" y="1856252"/>
            <a:ext cx="3364992" cy="23600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GE Inspira Sans" panose="020B0604020202020204" pitchFamily="34" charset="0"/>
              <a:buNone/>
              <a:tabLst/>
              <a:defRPr sz="1150" b="1" cap="all" spc="100" baseline="0">
                <a:solidFill>
                  <a:srgbClr val="DBE2E9"/>
                </a:solidFill>
                <a:latin typeface="GE Inspira Sans" panose="020B05030600000000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GE Inspira Sans" panose="020B0604020202020204" pitchFamily="34" charset="0"/>
              <a:buNone/>
              <a:tabLst/>
              <a:defRPr/>
            </a:pPr>
            <a:r>
              <a:rPr lang="en-US"/>
              <a:t>Wind turbines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A36E78DE-F326-D244-820A-6A84DFC7D0F7}"/>
              </a:ext>
            </a:extLst>
          </p:cNvPr>
          <p:cNvSpPr>
            <a:spLocks noGrp="1"/>
          </p:cNvSpPr>
          <p:nvPr>
            <p:ph type="body" idx="21" hasCustomPrompt="1"/>
          </p:nvPr>
        </p:nvSpPr>
        <p:spPr>
          <a:xfrm>
            <a:off x="8129016" y="1865376"/>
            <a:ext cx="3364992" cy="23076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GE Inspira Sans" panose="020B0604020202020204" pitchFamily="34" charset="0"/>
              <a:buNone/>
              <a:tabLst/>
              <a:defRPr sz="1150" b="1" cap="all" spc="100" baseline="0">
                <a:solidFill>
                  <a:srgbClr val="DBE2E9"/>
                </a:solidFill>
                <a:latin typeface="GE Inspira Sans" panose="020B05030600000000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GE Inspira Sans" panose="020B0604020202020204" pitchFamily="34" charset="0"/>
              <a:buNone/>
              <a:tabLst/>
              <a:defRPr/>
            </a:pPr>
            <a:r>
              <a:rPr lang="en-US"/>
              <a:t>Gas turbines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300D3B-5FAA-D34E-80A3-B41F9E85089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408165" y="2160082"/>
            <a:ext cx="3364992" cy="1254635"/>
          </a:xfrm>
          <a:prstGeom prst="rect">
            <a:avLst/>
          </a:prstGeom>
        </p:spPr>
        <p:txBody>
          <a:bodyPr lIns="0" tIns="648000" rIns="0" bIns="0">
            <a:noAutofit/>
          </a:bodyPr>
          <a:lstStyle>
            <a:lvl1pPr marL="0" indent="0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7200" spc="-2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7200">
                <a:solidFill>
                  <a:schemeClr val="tx2"/>
                </a:solidFill>
              </a:defRPr>
            </a:lvl2pPr>
            <a:lvl3pPr marL="914400" indent="0">
              <a:buFontTx/>
              <a:buNone/>
              <a:defRPr sz="7200">
                <a:solidFill>
                  <a:schemeClr val="tx2"/>
                </a:solidFill>
              </a:defRPr>
            </a:lvl3pPr>
            <a:lvl4pPr marL="1371600" indent="0">
              <a:buFontTx/>
              <a:buNone/>
              <a:defRPr sz="7200">
                <a:solidFill>
                  <a:schemeClr val="tx2"/>
                </a:solidFill>
              </a:defRPr>
            </a:lvl4pPr>
            <a:lvl5pPr marL="1828800" indent="0">
              <a:buFontTx/>
              <a:buNone/>
              <a:defRPr sz="7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4,000+</a:t>
            </a:r>
          </a:p>
        </p:txBody>
      </p:sp>
      <p:sp>
        <p:nvSpPr>
          <p:cNvPr id="18" name="Text Placeholder 26">
            <a:extLst>
              <a:ext uri="{FF2B5EF4-FFF2-40B4-BE49-F238E27FC236}">
                <a16:creationId xmlns:a16="http://schemas.microsoft.com/office/drawing/2014/main" id="{C5939D23-38D9-3A4E-B2D2-2921F471BC6D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408165" y="3852545"/>
            <a:ext cx="3364992" cy="73587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600" spc="0" baseline="0" smtClean="0">
                <a:solidFill>
                  <a:srgbClr val="DBE2E9"/>
                </a:solidFill>
                <a:effectLst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r>
              <a:rPr lang="en-GB">
                <a:solidFill>
                  <a:srgbClr val="101A2A"/>
                </a:solidFill>
                <a:effectLst/>
                <a:latin typeface="GE Inspira Sans" panose="020B0503060000000003" pitchFamily="34" charset="77"/>
              </a:rPr>
              <a:t>Installed 400+ GW capacity globally</a:t>
            </a:r>
          </a:p>
        </p:txBody>
      </p:sp>
      <p:sp>
        <p:nvSpPr>
          <p:cNvPr id="23" name="Text Placeholder 26">
            <a:extLst>
              <a:ext uri="{FF2B5EF4-FFF2-40B4-BE49-F238E27FC236}">
                <a16:creationId xmlns:a16="http://schemas.microsoft.com/office/drawing/2014/main" id="{C8194353-81B0-4249-A01F-37B30C9BA3D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129016" y="3852545"/>
            <a:ext cx="3364992" cy="73587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GB" sz="1600" spc="0" baseline="0" smtClean="0">
                <a:solidFill>
                  <a:srgbClr val="DBE2E9"/>
                </a:solidFill>
                <a:effectLst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r>
              <a:rPr lang="en-GB">
                <a:solidFill>
                  <a:srgbClr val="101A2A"/>
                </a:solidFill>
                <a:effectLst/>
                <a:latin typeface="GE Inspira Sans" panose="020B0503060000000003" pitchFamily="34" charset="77"/>
              </a:rPr>
              <a:t>Equipping 90% of transmission </a:t>
            </a:r>
            <a:br>
              <a:rPr lang="en-GB">
                <a:solidFill>
                  <a:srgbClr val="101A2A"/>
                </a:solidFill>
                <a:effectLst/>
                <a:latin typeface="GE Inspira Sans" panose="020B0503060000000003" pitchFamily="34" charset="77"/>
              </a:rPr>
            </a:br>
            <a:r>
              <a:rPr lang="en-GB">
                <a:solidFill>
                  <a:srgbClr val="101A2A"/>
                </a:solidFill>
                <a:effectLst/>
                <a:latin typeface="GE Inspira Sans" panose="020B0503060000000003" pitchFamily="34" charset="77"/>
              </a:rPr>
              <a:t>utilities worldwide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778B1B1-2BA7-6444-85A2-E24FFB372CA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129016" y="2158895"/>
            <a:ext cx="3364992" cy="1254125"/>
          </a:xfrm>
          <a:prstGeom prst="rect">
            <a:avLst/>
          </a:prstGeom>
        </p:spPr>
        <p:txBody>
          <a:bodyPr lIns="0" tIns="648000" rIns="0" bIns="0">
            <a:noAutofit/>
          </a:bodyPr>
          <a:lstStyle>
            <a:lvl1pPr marL="0" indent="0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7200" spc="-2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8,000+</a:t>
            </a:r>
          </a:p>
        </p:txBody>
      </p:sp>
      <p:sp>
        <p:nvSpPr>
          <p:cNvPr id="26" name="Text Placeholder 3">
            <a:extLst>
              <a:ext uri="{FF2B5EF4-FFF2-40B4-BE49-F238E27FC236}">
                <a16:creationId xmlns:a16="http://schemas.microsoft.com/office/drawing/2014/main" id="{FB5AA8CD-1B53-664E-9DE7-20059A86BD0A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85800" y="2158385"/>
            <a:ext cx="3364992" cy="1254635"/>
          </a:xfrm>
          <a:prstGeom prst="rect">
            <a:avLst/>
          </a:prstGeom>
        </p:spPr>
        <p:txBody>
          <a:bodyPr lIns="0" tIns="648000" rIns="0" bIns="0">
            <a:noAutofit/>
          </a:bodyPr>
          <a:lstStyle>
            <a:lvl1pPr marL="0" indent="0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7200" spc="-3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7200">
                <a:solidFill>
                  <a:schemeClr val="tx2"/>
                </a:solidFill>
              </a:defRPr>
            </a:lvl2pPr>
            <a:lvl3pPr marL="914400" indent="0">
              <a:buFontTx/>
              <a:buNone/>
              <a:defRPr sz="7200">
                <a:solidFill>
                  <a:schemeClr val="tx2"/>
                </a:solidFill>
              </a:defRPr>
            </a:lvl3pPr>
            <a:lvl4pPr marL="1371600" indent="0">
              <a:buFontTx/>
              <a:buNone/>
              <a:defRPr sz="7200">
                <a:solidFill>
                  <a:schemeClr val="tx2"/>
                </a:solidFill>
              </a:defRPr>
            </a:lvl4pPr>
            <a:lvl5pPr marL="1828800" indent="0">
              <a:buFontTx/>
              <a:buNone/>
              <a:defRPr sz="7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130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538CC38-79A3-43AF-AA3D-C11967FB2D91}"/>
              </a:ext>
            </a:extLst>
          </p:cNvPr>
          <p:cNvSpPr/>
          <p:nvPr userDrawn="1"/>
        </p:nvSpPr>
        <p:spPr>
          <a:xfrm>
            <a:off x="685800" y="3496949"/>
            <a:ext cx="3364992" cy="36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51480F5-14D8-4900-97DA-E64D4E61272A}"/>
              </a:ext>
            </a:extLst>
          </p:cNvPr>
          <p:cNvSpPr/>
          <p:nvPr userDrawn="1"/>
        </p:nvSpPr>
        <p:spPr>
          <a:xfrm>
            <a:off x="4406650" y="3496949"/>
            <a:ext cx="3364992" cy="36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80D8E16-1935-4427-95C0-050B24E8F513}"/>
              </a:ext>
            </a:extLst>
          </p:cNvPr>
          <p:cNvSpPr/>
          <p:nvPr userDrawn="1"/>
        </p:nvSpPr>
        <p:spPr>
          <a:xfrm>
            <a:off x="8129016" y="3496949"/>
            <a:ext cx="3364992" cy="36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49C6C3C7-4556-7D4A-8A8C-113132F2BF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bg1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3188D938-8BB9-DEC4-FBCF-A490D27FF96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814" y="6023028"/>
            <a:ext cx="2326161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28718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ble Placeholder 2">
            <a:extLst>
              <a:ext uri="{FF2B5EF4-FFF2-40B4-BE49-F238E27FC236}">
                <a16:creationId xmlns:a16="http://schemas.microsoft.com/office/drawing/2014/main" id="{98D20083-8B89-C241-8C88-0C28005D446B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685800" y="1691640"/>
            <a:ext cx="6227762" cy="4103687"/>
          </a:xfrm>
          <a:prstGeom prst="rect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en-GB"/>
              <a:t>Click icon to add table</a:t>
            </a:r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2DE96A8-29DD-5B47-91D1-F00B410D1642}"/>
              </a:ext>
            </a:extLst>
          </p:cNvPr>
          <p:cNvSpPr txBox="1"/>
          <p:nvPr userDrawn="1"/>
        </p:nvSpPr>
        <p:spPr>
          <a:xfrm>
            <a:off x="8598568" y="652913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11" name="Title 21">
            <a:extLst>
              <a:ext uri="{FF2B5EF4-FFF2-40B4-BE49-F238E27FC236}">
                <a16:creationId xmlns:a16="http://schemas.microsoft.com/office/drawing/2014/main" id="{E19CD5B2-B72A-5C46-85B6-16BCAA94C3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403598"/>
            <a:ext cx="10432800" cy="908101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lang="en-GB" b="0" i="0" u="none" strike="noStrike" smtClean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r>
              <a:rPr lang="en-US"/>
              <a:t>This is a two-line page title, click to add text </a:t>
            </a:r>
            <a:br>
              <a:rPr lang="en-US"/>
            </a:b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consetetur</a:t>
            </a:r>
            <a:r>
              <a:rPr lang="en-US"/>
              <a:t> </a:t>
            </a:r>
            <a:r>
              <a:rPr lang="en-US" err="1"/>
              <a:t>sadipscing</a:t>
            </a:r>
            <a:r>
              <a:rPr lang="en-US"/>
              <a:t> </a:t>
            </a:r>
            <a:r>
              <a:rPr lang="en-US" err="1"/>
              <a:t>elitr</a:t>
            </a:r>
            <a:endParaRPr lang="en-US"/>
          </a:p>
        </p:txBody>
      </p:sp>
      <p:sp useBgFill="1">
        <p:nvSpPr>
          <p:cNvPr id="7" name="Slide Number Placeholder 5">
            <a:extLst>
              <a:ext uri="{FF2B5EF4-FFF2-40B4-BE49-F238E27FC236}">
                <a16:creationId xmlns:a16="http://schemas.microsoft.com/office/drawing/2014/main" id="{10044E47-1265-1E42-ACBE-89AC16D704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38D12A8-54D3-728E-9A11-B8417E83BA0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22581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slide - text right s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4">
            <a:extLst>
              <a:ext uri="{FF2B5EF4-FFF2-40B4-BE49-F238E27FC236}">
                <a16:creationId xmlns:a16="http://schemas.microsoft.com/office/drawing/2014/main" id="{2477D48A-DF73-024C-B726-6B438A48CC7C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277100" y="2212848"/>
            <a:ext cx="4216908" cy="363198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Tx/>
              <a:buNone/>
              <a:defRPr sz="1600">
                <a:solidFill>
                  <a:schemeClr val="bg2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add text. At vero eos et accusam et justo duo dolores et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rebum</a:t>
            </a:r>
            <a:r>
              <a:rPr lang="en-US"/>
              <a:t>. Stet </a:t>
            </a:r>
            <a:r>
              <a:rPr lang="en-US" err="1"/>
              <a:t>clita</a:t>
            </a:r>
            <a:r>
              <a:rPr lang="en-US"/>
              <a:t> </a:t>
            </a:r>
            <a:r>
              <a:rPr lang="en-US" err="1"/>
              <a:t>kasd</a:t>
            </a:r>
            <a:r>
              <a:rPr lang="en-US"/>
              <a:t> </a:t>
            </a:r>
            <a:r>
              <a:rPr lang="en-US" err="1"/>
              <a:t>gubergren</a:t>
            </a:r>
            <a:r>
              <a:rPr lang="en-US"/>
              <a:t>, no sea </a:t>
            </a:r>
            <a:r>
              <a:rPr lang="en-US" err="1"/>
              <a:t>takimata</a:t>
            </a:r>
            <a:r>
              <a:rPr lang="en-US"/>
              <a:t> </a:t>
            </a:r>
            <a:r>
              <a:rPr lang="en-US" err="1"/>
              <a:t>sanctus</a:t>
            </a:r>
            <a:r>
              <a:rPr lang="en-US"/>
              <a:t> </a:t>
            </a:r>
            <a:r>
              <a:rPr lang="en-US" err="1"/>
              <a:t>est</a:t>
            </a:r>
            <a:r>
              <a:rPr lang="en-US"/>
              <a:t> Lorem ipsum dolor sit et </a:t>
            </a:r>
            <a:r>
              <a:rPr lang="en-US" err="1"/>
              <a:t>justo</a:t>
            </a:r>
            <a:r>
              <a:rPr lang="en-US"/>
              <a:t> duo amet. </a:t>
            </a:r>
          </a:p>
          <a:p>
            <a:pPr lvl="0"/>
            <a:r>
              <a:rPr lang="en-US"/>
              <a:t>Lorem ipsum dolor sit amet, consetetur sadipscing elitr, sed diam nonumy eirmod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invidunt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aliquyam</a:t>
            </a:r>
            <a:r>
              <a:rPr lang="en-US"/>
              <a:t> </a:t>
            </a:r>
            <a:r>
              <a:rPr lang="en-US" err="1"/>
              <a:t>erat</a:t>
            </a:r>
            <a:r>
              <a:rPr lang="en-US"/>
              <a:t>, sed diam </a:t>
            </a:r>
            <a:r>
              <a:rPr lang="en-US" err="1"/>
              <a:t>voluptua</a:t>
            </a:r>
            <a:r>
              <a:rPr lang="en-US"/>
              <a:t>. At vero </a:t>
            </a:r>
            <a:r>
              <a:rPr lang="en-US" err="1"/>
              <a:t>eos</a:t>
            </a:r>
            <a:r>
              <a:rPr lang="en-US"/>
              <a:t> et </a:t>
            </a:r>
            <a:r>
              <a:rPr lang="en-US" err="1"/>
              <a:t>accusam</a:t>
            </a:r>
            <a:r>
              <a:rPr lang="en-US"/>
              <a:t> et </a:t>
            </a:r>
            <a:r>
              <a:rPr lang="en-US" err="1"/>
              <a:t>justo</a:t>
            </a:r>
            <a:r>
              <a:rPr lang="en-US"/>
              <a:t> duo </a:t>
            </a:r>
            <a:r>
              <a:rPr lang="en-US" err="1"/>
              <a:t>dolores</a:t>
            </a:r>
            <a:r>
              <a:rPr lang="en-US"/>
              <a:t> et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rebum</a:t>
            </a:r>
            <a:r>
              <a:rPr lang="en-US"/>
              <a:t>. </a:t>
            </a:r>
          </a:p>
        </p:txBody>
      </p:sp>
      <p:sp>
        <p:nvSpPr>
          <p:cNvPr id="13" name="Table Placeholder 2">
            <a:extLst>
              <a:ext uri="{FF2B5EF4-FFF2-40B4-BE49-F238E27FC236}">
                <a16:creationId xmlns:a16="http://schemas.microsoft.com/office/drawing/2014/main" id="{1493D8DE-C696-C641-B026-7F4DAA5915B3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685800" y="1691640"/>
            <a:ext cx="6227762" cy="4103687"/>
          </a:xfrm>
          <a:prstGeom prst="rect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en-GB"/>
              <a:t>Click icon to add table</a:t>
            </a:r>
            <a:endParaRPr lang="en-US"/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1A5A6701-76D1-DF42-80C5-1CB53A257B44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277100" y="1691640"/>
            <a:ext cx="4216908" cy="260350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defRPr sz="2000" b="1" cap="none" spc="0" baseline="0">
                <a:solidFill>
                  <a:schemeClr val="accent1"/>
                </a:solidFill>
              </a:defRPr>
            </a:lvl1pPr>
            <a:lvl2pPr>
              <a:defRPr sz="1150">
                <a:solidFill>
                  <a:schemeClr val="tx1"/>
                </a:solidFill>
              </a:defRPr>
            </a:lvl2pPr>
            <a:lvl3pPr>
              <a:defRPr sz="1150">
                <a:solidFill>
                  <a:schemeClr val="tx1"/>
                </a:solidFill>
              </a:defRPr>
            </a:lvl3pPr>
            <a:lvl4pPr>
              <a:defRPr sz="1150">
                <a:solidFill>
                  <a:schemeClr val="tx1"/>
                </a:solidFill>
              </a:defRPr>
            </a:lvl4pPr>
            <a:lvl5pPr>
              <a:defRPr sz="115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15" name="Title 21">
            <a:extLst>
              <a:ext uri="{FF2B5EF4-FFF2-40B4-BE49-F238E27FC236}">
                <a16:creationId xmlns:a16="http://schemas.microsoft.com/office/drawing/2014/main" id="{5DA3FCDB-DC28-C746-B914-E25DB11C7E7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403268"/>
            <a:ext cx="10432800" cy="908101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lang="en-GB" b="0" i="0" u="none" strike="noStrike" smtClean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r>
              <a:rPr lang="en-US"/>
              <a:t>This is a two-line page title, click to add text </a:t>
            </a:r>
            <a:br>
              <a:rPr lang="en-US"/>
            </a:b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consetetur</a:t>
            </a:r>
            <a:r>
              <a:rPr lang="en-US"/>
              <a:t> </a:t>
            </a:r>
            <a:r>
              <a:rPr lang="en-US" err="1"/>
              <a:t>sadipscing</a:t>
            </a:r>
            <a:r>
              <a:rPr lang="en-US"/>
              <a:t> </a:t>
            </a:r>
            <a:r>
              <a:rPr lang="en-US" err="1"/>
              <a:t>elitr</a:t>
            </a:r>
            <a:endParaRPr lang="en-US"/>
          </a:p>
        </p:txBody>
      </p:sp>
      <p:sp useBgFill="1">
        <p:nvSpPr>
          <p:cNvPr id="7" name="Slide Number Placeholder 5">
            <a:extLst>
              <a:ext uri="{FF2B5EF4-FFF2-40B4-BE49-F238E27FC236}">
                <a16:creationId xmlns:a16="http://schemas.microsoft.com/office/drawing/2014/main" id="{6A647E8E-9D28-034B-9B87-2AA0748B13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B48D43E-A7CA-E6C5-AD9D-DDCBE25C1E1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80806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slide blu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5AFB7DC2-B300-F54A-9438-99C56E71F45E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685800" y="1554480"/>
            <a:ext cx="10826496" cy="4331354"/>
          </a:xfrm>
          <a:prstGeom prst="rect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en-GB"/>
              <a:t>Click icon to add chart</a:t>
            </a:r>
            <a:endParaRPr lang="en-US"/>
          </a:p>
        </p:txBody>
      </p:sp>
      <p:sp>
        <p:nvSpPr>
          <p:cNvPr id="12" name="Title 21">
            <a:extLst>
              <a:ext uri="{FF2B5EF4-FFF2-40B4-BE49-F238E27FC236}">
                <a16:creationId xmlns:a16="http://schemas.microsoft.com/office/drawing/2014/main" id="{66EE4847-EDC0-684B-9AAE-D0F8A726D70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405181"/>
            <a:ext cx="10432800" cy="908101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lang="en-GB" b="0" i="0" u="none" strike="noStrike" smtClean="0">
                <a:solidFill>
                  <a:schemeClr val="bg1"/>
                </a:solidFill>
                <a:effectLst/>
                <a:latin typeface="+mj-lt"/>
              </a:defRPr>
            </a:lvl1pPr>
          </a:lstStyle>
          <a:p>
            <a:r>
              <a:rPr lang="en-US"/>
              <a:t>This is a two-line page title, click to add text </a:t>
            </a:r>
            <a:br>
              <a:rPr lang="en-US"/>
            </a:b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consetetur</a:t>
            </a:r>
            <a:r>
              <a:rPr lang="en-US"/>
              <a:t> </a:t>
            </a:r>
            <a:r>
              <a:rPr lang="en-US" err="1"/>
              <a:t>sadipscing</a:t>
            </a:r>
            <a:r>
              <a:rPr lang="en-US"/>
              <a:t> </a:t>
            </a:r>
            <a:r>
              <a:rPr lang="en-US" err="1"/>
              <a:t>elitr</a:t>
            </a:r>
            <a:endParaRPr lang="en-US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E3954A4E-0D7F-6A42-BF7A-570D31FC49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bg1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59BD4098-967D-F7A3-7A0A-EEAD29E188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814" y="6023028"/>
            <a:ext cx="2326161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4082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slide whit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5AFB7DC2-B300-F54A-9438-99C56E71F45E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685800" y="1554480"/>
            <a:ext cx="10826496" cy="4362525"/>
          </a:xfrm>
          <a:prstGeom prst="rect">
            <a:avLst/>
          </a:prstGeom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en-GB"/>
              <a:t>Click icon to add chart</a:t>
            </a:r>
            <a:endParaRPr lang="en-US"/>
          </a:p>
        </p:txBody>
      </p:sp>
      <p:sp>
        <p:nvSpPr>
          <p:cNvPr id="12" name="Title 21">
            <a:extLst>
              <a:ext uri="{FF2B5EF4-FFF2-40B4-BE49-F238E27FC236}">
                <a16:creationId xmlns:a16="http://schemas.microsoft.com/office/drawing/2014/main" id="{C2EC6BA5-3813-3A4C-9088-F24F3B28AF4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404256"/>
            <a:ext cx="10432800" cy="908101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lang="en-GB" b="0" i="0" u="none" strike="noStrike" smtClean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r>
              <a:rPr lang="en-US"/>
              <a:t>This is a two-line page title, click to add text </a:t>
            </a:r>
            <a:br>
              <a:rPr lang="en-US"/>
            </a:b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consetetur</a:t>
            </a:r>
            <a:r>
              <a:rPr lang="en-US"/>
              <a:t> </a:t>
            </a:r>
            <a:r>
              <a:rPr lang="en-US" err="1"/>
              <a:t>sadipscing</a:t>
            </a:r>
            <a:r>
              <a:rPr lang="en-US"/>
              <a:t> </a:t>
            </a:r>
            <a:r>
              <a:rPr lang="en-US" err="1"/>
              <a:t>elitr</a:t>
            </a:r>
            <a:endParaRPr lang="en-US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39952482-7538-044B-9859-8E01C8E7E7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A9D0B2B-788F-4327-73DA-1D4A7CD5B8A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48530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1">
            <a:extLst>
              <a:ext uri="{FF2B5EF4-FFF2-40B4-BE49-F238E27FC236}">
                <a16:creationId xmlns:a16="http://schemas.microsoft.com/office/drawing/2014/main" id="{35E854F1-77B4-4BE1-B66C-3A7ACFF0C38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5800" y="404256"/>
            <a:ext cx="10432800" cy="908101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lang="en-GB" b="0" i="0" u="none" strike="noStrike" smtClean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r>
              <a:rPr lang="en-US"/>
              <a:t>This is a two-line page title, click to add text </a:t>
            </a:r>
            <a:br>
              <a:rPr lang="en-US"/>
            </a:br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consetetur</a:t>
            </a:r>
            <a:r>
              <a:rPr lang="en-US"/>
              <a:t> </a:t>
            </a:r>
            <a:r>
              <a:rPr lang="en-US" err="1"/>
              <a:t>sadipscing</a:t>
            </a:r>
            <a:r>
              <a:rPr lang="en-US"/>
              <a:t> </a:t>
            </a:r>
            <a:r>
              <a:rPr lang="en-US" err="1"/>
              <a:t>elitr</a:t>
            </a: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732BF6D-0283-9241-A094-36593C034D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1B0051C-2581-BA62-4628-0777F6F7EB0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376471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08FEBF4-498C-644C-A463-BFF5AF6F57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B08AC7F-FBB2-863B-244C-2DC42B03959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9770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351067-710B-7C49-BE90-2F12DCECD62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5800" y="1691640"/>
            <a:ext cx="5230368" cy="4114800"/>
          </a:xfrm>
          <a:prstGeom prst="rect">
            <a:avLst/>
          </a:prstGeom>
        </p:spPr>
        <p:txBody>
          <a:bodyPr/>
          <a:lstStyle>
            <a:lvl1pPr>
              <a:spcBef>
                <a:spcPts val="700"/>
              </a:spcBef>
              <a:spcAft>
                <a:spcPts val="0"/>
              </a:spcAft>
              <a:defRPr/>
            </a:lvl1pPr>
            <a:lvl2pPr>
              <a:spcBef>
                <a:spcPts val="700"/>
              </a:spcBef>
              <a:spcAft>
                <a:spcPts val="0"/>
              </a:spcAft>
              <a:defRPr/>
            </a:lvl2pPr>
            <a:lvl3pPr>
              <a:spcBef>
                <a:spcPts val="700"/>
              </a:spcBef>
              <a:spcAft>
                <a:spcPts val="0"/>
              </a:spcAft>
              <a:defRPr/>
            </a:lvl3pPr>
            <a:lvl4pPr>
              <a:spcBef>
                <a:spcPts val="700"/>
              </a:spcBef>
              <a:spcAft>
                <a:spcPts val="0"/>
              </a:spcAft>
              <a:defRPr/>
            </a:lvl4pPr>
            <a:lvl5pPr>
              <a:spcBef>
                <a:spcPts val="70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C4E21041-D6CA-6E44-8DB1-2DD3533A3A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404115"/>
            <a:ext cx="10515599" cy="1037502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A5C659-FD72-3445-8943-8DA1ABC905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CE172489-B115-ED42-B8B1-EDF1645BCB78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272784" y="1691640"/>
            <a:ext cx="5230368" cy="4114800"/>
          </a:xfrm>
          <a:prstGeom prst="rect">
            <a:avLst/>
          </a:prstGeom>
        </p:spPr>
        <p:txBody>
          <a:bodyPr/>
          <a:lstStyle>
            <a:lvl1pPr>
              <a:spcBef>
                <a:spcPts val="700"/>
              </a:spcBef>
              <a:spcAft>
                <a:spcPts val="0"/>
              </a:spcAft>
              <a:defRPr/>
            </a:lvl1pPr>
            <a:lvl2pPr>
              <a:spcBef>
                <a:spcPts val="700"/>
              </a:spcBef>
              <a:spcAft>
                <a:spcPts val="0"/>
              </a:spcAft>
              <a:defRPr/>
            </a:lvl2pPr>
            <a:lvl3pPr>
              <a:spcBef>
                <a:spcPts val="700"/>
              </a:spcBef>
              <a:spcAft>
                <a:spcPts val="0"/>
              </a:spcAft>
              <a:defRPr/>
            </a:lvl3pPr>
            <a:lvl4pPr>
              <a:spcBef>
                <a:spcPts val="700"/>
              </a:spcBef>
              <a:spcAft>
                <a:spcPts val="0"/>
              </a:spcAft>
              <a:defRPr/>
            </a:lvl4pPr>
            <a:lvl5pPr>
              <a:spcBef>
                <a:spcPts val="70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DD338E9-8677-EBD4-FC52-B98B915E266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5976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Intro slide – image white logo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1EDA6804-5DFF-0F47-9799-B370D29E52FF}"/>
              </a:ext>
            </a:extLst>
          </p:cNvPr>
          <p:cNvSpPr txBox="1">
            <a:spLocks/>
          </p:cNvSpPr>
          <p:nvPr userDrawn="1"/>
        </p:nvSpPr>
        <p:spPr>
          <a:xfrm>
            <a:off x="515938" y="758457"/>
            <a:ext cx="8361498" cy="2915786"/>
          </a:xfrm>
          <a:prstGeom prst="rect">
            <a:avLst/>
          </a:prstGeom>
        </p:spPr>
        <p:txBody>
          <a:bodyPr vert="horz" wrap="square" lIns="0" tIns="45720" rIns="90000" bIns="45720" rtlCol="0" anchor="t">
            <a:noAutofit/>
          </a:bodyPr>
          <a:lstStyle>
            <a:lvl1pPr algn="l" defTabSz="914400" rtl="0" eaLnBrk="1" latinLnBrk="0" hangingPunct="1">
              <a:lnSpc>
                <a:spcPts val="7200"/>
              </a:lnSpc>
              <a:spcBef>
                <a:spcPct val="0"/>
              </a:spcBef>
              <a:buNone/>
              <a:defRPr sz="5400" b="0" i="0" kern="1200" spc="-100" baseline="0">
                <a:solidFill>
                  <a:schemeClr val="bg1"/>
                </a:solidFill>
                <a:latin typeface="GE Inspira Sans" panose="020B0503060000000003" pitchFamily="34" charset="77"/>
                <a:ea typeface="+mj-ea"/>
                <a:cs typeface="+mj-cs"/>
              </a:defRPr>
            </a:lvl1pPr>
          </a:lstStyle>
          <a:p>
            <a:endParaRPr lang="en-GB"/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6C155388-2ED0-124B-A584-E6A3D9F997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40600" y="6125384"/>
            <a:ext cx="3124200" cy="365125"/>
          </a:xfrm>
          <a:prstGeom prst="rect">
            <a:avLst/>
          </a:prstGeom>
        </p:spPr>
        <p:txBody>
          <a:bodyPr vert="horz" lIns="18288" tIns="0" rIns="0" bIns="0" rtlCol="0" anchor="ctr"/>
          <a:lstStyle>
            <a:lvl1pPr algn="l">
              <a:defRPr sz="1100" b="1" i="0" cap="none" spc="200" baseline="0">
                <a:solidFill>
                  <a:schemeClr val="bg1"/>
                </a:solidFill>
                <a:latin typeface="GE Inspira Sans" panose="020B0503060000000003" pitchFamily="34" charset="77"/>
              </a:defRPr>
            </a:lvl1pPr>
          </a:lstStyle>
          <a:p>
            <a:endParaRPr lang="en-GB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235AF69B-B0A2-0D4B-85CF-C5E467C3956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85800" y="2331720"/>
            <a:ext cx="6654800" cy="2686539"/>
          </a:xfrm>
        </p:spPr>
        <p:txBody>
          <a:bodyPr wrap="square" lIns="18288" rIns="457200" anchor="t">
            <a:noAutofit/>
          </a:bodyPr>
          <a:lstStyle>
            <a:lvl1pPr algn="l">
              <a:lnSpc>
                <a:spcPct val="100000"/>
              </a:lnSpc>
              <a:defRPr sz="4600" b="0" i="0" spc="0" baseline="0">
                <a:solidFill>
                  <a:schemeClr val="bg1"/>
                </a:solidFill>
                <a:latin typeface="GE Inspira Sans" panose="020B0503060000000003" pitchFamily="34" charset="77"/>
              </a:defRPr>
            </a:lvl1pPr>
          </a:lstStyle>
          <a:p>
            <a:r>
              <a:rPr lang="en-US"/>
              <a:t>GE’s presentation</a:t>
            </a:r>
            <a:br>
              <a:rPr lang="en-US"/>
            </a:br>
            <a:r>
              <a:rPr lang="en-US"/>
              <a:t>template title example</a:t>
            </a:r>
            <a:endParaRPr lang="en-GB"/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F23FB371-010F-3F48-A088-7E87BEE55B4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960864" y="6553200"/>
            <a:ext cx="2231136" cy="304800"/>
          </a:xfrm>
          <a:prstGeom prst="rect">
            <a:avLst/>
          </a:prstGeom>
        </p:spPr>
        <p:txBody>
          <a:bodyPr lIns="0" rIns="9000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lang="en-GB" sz="850" smtClean="0">
                <a:solidFill>
                  <a:srgbClr val="FFFFFF">
                    <a:alpha val="73000"/>
                  </a:srgbClr>
                </a:solidFill>
                <a:effectLst/>
              </a:defRPr>
            </a:lvl1pPr>
            <a:lvl2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2pPr>
            <a:lvl3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3pPr>
            <a:lvl4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4pPr>
            <a:lvl5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5pPr>
          </a:lstStyle>
          <a:p>
            <a:r>
              <a:rPr lang="en-GB">
                <a:solidFill>
                  <a:srgbClr val="FFFFFF"/>
                </a:solidFill>
                <a:effectLst/>
                <a:latin typeface="GE Inspira Sans" panose="020B0503060000000003" pitchFamily="34" charset="77"/>
              </a:rPr>
              <a:t>Placeholder confidentiality disclosure. 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BD4A227A-44EA-684D-9C39-C73C559FFEFC}"/>
              </a:ext>
            </a:extLst>
          </p:cNvPr>
          <p:cNvSpPr>
            <a:spLocks/>
          </p:cNvSpPr>
          <p:nvPr userDrawn="1"/>
        </p:nvSpPr>
        <p:spPr bwMode="auto">
          <a:xfrm>
            <a:off x="661931" y="2202895"/>
            <a:ext cx="612648" cy="45719"/>
          </a:xfrm>
          <a:custGeom>
            <a:avLst/>
            <a:gdLst>
              <a:gd name="T0" fmla="*/ 961 w 1006"/>
              <a:gd name="T1" fmla="*/ 90 h 90"/>
              <a:gd name="T2" fmla="*/ 961 w 1006"/>
              <a:gd name="T3" fmla="*/ 90 h 90"/>
              <a:gd name="T4" fmla="*/ 45 w 1006"/>
              <a:gd name="T5" fmla="*/ 90 h 90"/>
              <a:gd name="T6" fmla="*/ 0 w 1006"/>
              <a:gd name="T7" fmla="*/ 44 h 90"/>
              <a:gd name="T8" fmla="*/ 45 w 1006"/>
              <a:gd name="T9" fmla="*/ 0 h 90"/>
              <a:gd name="T10" fmla="*/ 961 w 1006"/>
              <a:gd name="T11" fmla="*/ 0 h 90"/>
              <a:gd name="T12" fmla="*/ 1006 w 1006"/>
              <a:gd name="T13" fmla="*/ 44 h 90"/>
              <a:gd name="T14" fmla="*/ 961 w 1006"/>
              <a:gd name="T1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6" h="90">
                <a:moveTo>
                  <a:pt x="961" y="90"/>
                </a:moveTo>
                <a:lnTo>
                  <a:pt x="961" y="90"/>
                </a:lnTo>
                <a:lnTo>
                  <a:pt x="45" y="90"/>
                </a:lnTo>
                <a:cubicBezTo>
                  <a:pt x="20" y="90"/>
                  <a:pt x="0" y="69"/>
                  <a:pt x="0" y="44"/>
                </a:cubicBezTo>
                <a:cubicBezTo>
                  <a:pt x="0" y="20"/>
                  <a:pt x="20" y="0"/>
                  <a:pt x="45" y="0"/>
                </a:cubicBezTo>
                <a:lnTo>
                  <a:pt x="961" y="0"/>
                </a:lnTo>
                <a:cubicBezTo>
                  <a:pt x="985" y="0"/>
                  <a:pt x="1006" y="20"/>
                  <a:pt x="1006" y="44"/>
                </a:cubicBezTo>
                <a:cubicBezTo>
                  <a:pt x="1006" y="69"/>
                  <a:pt x="985" y="90"/>
                  <a:pt x="961" y="90"/>
                </a:cubicBezTo>
                <a:close/>
              </a:path>
            </a:pathLst>
          </a:custGeom>
          <a:solidFill>
            <a:srgbClr val="D1DAE3"/>
          </a:solidFill>
          <a:ln w="12700">
            <a:solidFill>
              <a:srgbClr val="D1DAE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1AF8AAE-E0C1-7114-9745-C9C767C5166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188" y="934346"/>
            <a:ext cx="4475162" cy="443818"/>
          </a:xfrm>
          <a:prstGeom prst="rect">
            <a:avLst/>
          </a:prstGeom>
        </p:spPr>
      </p:pic>
      <p:pic>
        <p:nvPicPr>
          <p:cNvPr id="3" name="Picture 2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B2C3CDD7-027B-2003-DE43-010BAFB6D4D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975" y="5750268"/>
            <a:ext cx="3546475" cy="978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4184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4F9B4D-4F63-2F4B-8566-0D934C3A04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1681163"/>
            <a:ext cx="5230368" cy="823912"/>
          </a:xfrm>
          <a:prstGeom prst="rect">
            <a:avLst/>
          </a:prstGeom>
        </p:spPr>
        <p:txBody>
          <a:bodyPr bIns="54864" anchor="b"/>
          <a:lstStyle>
            <a:lvl1pPr marL="0" indent="0">
              <a:spcAft>
                <a:spcPts val="0"/>
              </a:spcAft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D8CE72-09FC-2245-8926-D359BB8E18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5800" y="2557535"/>
            <a:ext cx="5230368" cy="3484919"/>
          </a:xfrm>
          <a:prstGeom prst="rect">
            <a:avLst/>
          </a:prstGeom>
        </p:spPr>
        <p:txBody>
          <a:bodyPr/>
          <a:lstStyle>
            <a:lvl1pPr>
              <a:spcBef>
                <a:spcPts val="700"/>
              </a:spcBef>
              <a:spcAft>
                <a:spcPts val="0"/>
              </a:spcAft>
              <a:defRPr/>
            </a:lvl1pPr>
            <a:lvl2pPr>
              <a:spcBef>
                <a:spcPts val="700"/>
              </a:spcBef>
              <a:defRPr/>
            </a:lvl2pPr>
            <a:lvl3pPr>
              <a:spcBef>
                <a:spcPts val="700"/>
              </a:spcBef>
              <a:spcAft>
                <a:spcPts val="0"/>
              </a:spcAft>
              <a:defRPr/>
            </a:lvl3pPr>
            <a:lvl4pPr>
              <a:spcBef>
                <a:spcPts val="700"/>
              </a:spcBef>
              <a:defRPr/>
            </a:lvl4pPr>
            <a:lvl5pPr>
              <a:spcBef>
                <a:spcPts val="700"/>
              </a:spcBef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4FEF679-9542-654B-A7B4-3BCCD47CEB8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72784" y="1681163"/>
            <a:ext cx="5230368" cy="823912"/>
          </a:xfrm>
          <a:prstGeom prst="rect">
            <a:avLst/>
          </a:prstGeom>
        </p:spPr>
        <p:txBody>
          <a:bodyPr bIns="54864" anchor="b"/>
          <a:lstStyle>
            <a:lvl1pPr marL="0" indent="0">
              <a:spcAft>
                <a:spcPts val="0"/>
              </a:spcAft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8F8BFE8-3078-1440-9F68-0C89355AC90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72784" y="2557535"/>
            <a:ext cx="5230368" cy="3484919"/>
          </a:xfrm>
          <a:prstGeom prst="rect">
            <a:avLst/>
          </a:prstGeom>
        </p:spPr>
        <p:txBody>
          <a:bodyPr/>
          <a:lstStyle>
            <a:lvl1pPr>
              <a:spcBef>
                <a:spcPts val="700"/>
              </a:spcBef>
              <a:defRPr/>
            </a:lvl1pPr>
            <a:lvl2pPr>
              <a:spcBef>
                <a:spcPts val="700"/>
              </a:spcBef>
              <a:defRPr/>
            </a:lvl2pPr>
            <a:lvl3pPr>
              <a:spcBef>
                <a:spcPts val="700"/>
              </a:spcBef>
              <a:spcAft>
                <a:spcPts val="0"/>
              </a:spcAft>
              <a:defRPr/>
            </a:lvl3pPr>
            <a:lvl4pPr>
              <a:spcBef>
                <a:spcPts val="700"/>
              </a:spcBef>
              <a:defRPr/>
            </a:lvl4pPr>
            <a:lvl5pPr>
              <a:spcBef>
                <a:spcPts val="700"/>
              </a:spcBef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4" name="Title 9">
            <a:extLst>
              <a:ext uri="{FF2B5EF4-FFF2-40B4-BE49-F238E27FC236}">
                <a16:creationId xmlns:a16="http://schemas.microsoft.com/office/drawing/2014/main" id="{9F068DB5-FA41-E046-950C-E25F5AA91F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404115"/>
            <a:ext cx="10515599" cy="1037502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0788EFC2-0EFB-D144-A4A0-6D898CAB201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0BF1B88-4BDD-6D89-611F-4D272502533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379941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4FDAFC8E-CA28-0D44-BC65-8F7829B285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404115"/>
            <a:ext cx="10515599" cy="1037502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09FBEDEA-F386-1B4A-B687-53C2F6314F8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85800" y="1809168"/>
            <a:ext cx="10826496" cy="4156075"/>
          </a:xfrm>
        </p:spPr>
        <p:txBody>
          <a:bodyPr/>
          <a:lstStyle>
            <a:lvl1pPr>
              <a:spcBef>
                <a:spcPts val="700"/>
              </a:spcBef>
              <a:defRPr/>
            </a:lvl1pPr>
            <a:lvl2pPr>
              <a:spcBef>
                <a:spcPts val="700"/>
              </a:spcBef>
              <a:defRPr/>
            </a:lvl2pPr>
            <a:lvl3pPr>
              <a:spcBef>
                <a:spcPts val="700"/>
              </a:spcBef>
              <a:defRPr/>
            </a:lvl3pPr>
            <a:lvl4pPr>
              <a:spcBef>
                <a:spcPts val="700"/>
              </a:spcBef>
              <a:defRPr/>
            </a:lvl4pPr>
            <a:lvl5pPr>
              <a:spcBef>
                <a:spcPts val="700"/>
              </a:spcBef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173DD54-2495-B44B-8373-3BC577FF26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D290387-04CD-2CFC-F641-22EFD478AEF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14" y="6023028"/>
            <a:ext cx="2326160" cy="64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545677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Monogram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5532336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onogram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77365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Monogram + tag lin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061732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onogram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691200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Intro slide – image white logo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1EDA6804-5DFF-0F47-9799-B370D29E52FF}"/>
              </a:ext>
            </a:extLst>
          </p:cNvPr>
          <p:cNvSpPr txBox="1">
            <a:spLocks/>
          </p:cNvSpPr>
          <p:nvPr userDrawn="1"/>
        </p:nvSpPr>
        <p:spPr>
          <a:xfrm>
            <a:off x="515938" y="758457"/>
            <a:ext cx="8361498" cy="2915786"/>
          </a:xfrm>
          <a:prstGeom prst="rect">
            <a:avLst/>
          </a:prstGeom>
        </p:spPr>
        <p:txBody>
          <a:bodyPr vert="horz" wrap="square" lIns="0" tIns="45720" rIns="90000" bIns="45720" rtlCol="0" anchor="t">
            <a:noAutofit/>
          </a:bodyPr>
          <a:lstStyle>
            <a:lvl1pPr algn="l" defTabSz="914400" rtl="0" eaLnBrk="1" latinLnBrk="0" hangingPunct="1">
              <a:lnSpc>
                <a:spcPts val="7200"/>
              </a:lnSpc>
              <a:spcBef>
                <a:spcPct val="0"/>
              </a:spcBef>
              <a:buNone/>
              <a:defRPr sz="5400" b="0" i="0" kern="1200" spc="-100" baseline="0">
                <a:solidFill>
                  <a:schemeClr val="bg1"/>
                </a:solidFill>
                <a:latin typeface="GE Inspira Sans" panose="020B0503060000000003" pitchFamily="34" charset="77"/>
                <a:ea typeface="+mj-ea"/>
                <a:cs typeface="+mj-cs"/>
              </a:defRPr>
            </a:lvl1pPr>
          </a:lstStyle>
          <a:p>
            <a:endParaRPr lang="en-GB"/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6C155388-2ED0-124B-A584-E6A3D9F997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40600" y="6125384"/>
            <a:ext cx="3124200" cy="365125"/>
          </a:xfrm>
          <a:prstGeom prst="rect">
            <a:avLst/>
          </a:prstGeom>
        </p:spPr>
        <p:txBody>
          <a:bodyPr vert="horz" lIns="18288" tIns="0" rIns="0" bIns="0" rtlCol="0" anchor="ctr"/>
          <a:lstStyle>
            <a:lvl1pPr algn="l">
              <a:defRPr sz="1100" b="1" i="0" cap="none" spc="200" baseline="0">
                <a:solidFill>
                  <a:schemeClr val="bg1"/>
                </a:solidFill>
                <a:latin typeface="GE Inspira Sans" panose="020B0503060000000003" pitchFamily="34" charset="77"/>
              </a:defRPr>
            </a:lvl1pPr>
          </a:lstStyle>
          <a:p>
            <a:endParaRPr lang="en-GB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235AF69B-B0A2-0D4B-85CF-C5E467C3956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85800" y="2331720"/>
            <a:ext cx="6654800" cy="2686539"/>
          </a:xfrm>
        </p:spPr>
        <p:txBody>
          <a:bodyPr wrap="square" lIns="18288" rIns="457200" anchor="t">
            <a:noAutofit/>
          </a:bodyPr>
          <a:lstStyle>
            <a:lvl1pPr algn="l">
              <a:lnSpc>
                <a:spcPct val="100000"/>
              </a:lnSpc>
              <a:defRPr sz="4600" b="0" i="0" spc="0" baseline="0">
                <a:solidFill>
                  <a:schemeClr val="bg1"/>
                </a:solidFill>
                <a:latin typeface="GE Inspira Sans" panose="020B0503060000000003" pitchFamily="34" charset="77"/>
              </a:defRPr>
            </a:lvl1pPr>
          </a:lstStyle>
          <a:p>
            <a:r>
              <a:rPr lang="en-US"/>
              <a:t>GE’s presentation</a:t>
            </a:r>
            <a:br>
              <a:rPr lang="en-US"/>
            </a:br>
            <a:r>
              <a:rPr lang="en-US"/>
              <a:t>template title example</a:t>
            </a:r>
            <a:endParaRPr lang="en-GB"/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F23FB371-010F-3F48-A088-7E87BEE55B4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960864" y="6553200"/>
            <a:ext cx="2231136" cy="304800"/>
          </a:xfrm>
          <a:prstGeom prst="rect">
            <a:avLst/>
          </a:prstGeom>
        </p:spPr>
        <p:txBody>
          <a:bodyPr lIns="0" rIns="9000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lang="en-GB" sz="850" smtClean="0">
                <a:solidFill>
                  <a:srgbClr val="FFFFFF">
                    <a:alpha val="73000"/>
                  </a:srgbClr>
                </a:solidFill>
                <a:effectLst/>
              </a:defRPr>
            </a:lvl1pPr>
            <a:lvl2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2pPr>
            <a:lvl3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3pPr>
            <a:lvl4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4pPr>
            <a:lvl5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5pPr>
          </a:lstStyle>
          <a:p>
            <a:r>
              <a:rPr lang="en-GB">
                <a:solidFill>
                  <a:srgbClr val="FFFFFF"/>
                </a:solidFill>
                <a:effectLst/>
                <a:latin typeface="GE Inspira Sans" panose="020B0503060000000003" pitchFamily="34" charset="77"/>
              </a:rPr>
              <a:t>Placeholder confidentiality disclosure. 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BD4A227A-44EA-684D-9C39-C73C559FFEFC}"/>
              </a:ext>
            </a:extLst>
          </p:cNvPr>
          <p:cNvSpPr>
            <a:spLocks/>
          </p:cNvSpPr>
          <p:nvPr userDrawn="1"/>
        </p:nvSpPr>
        <p:spPr bwMode="auto">
          <a:xfrm>
            <a:off x="661931" y="2202895"/>
            <a:ext cx="612648" cy="45719"/>
          </a:xfrm>
          <a:custGeom>
            <a:avLst/>
            <a:gdLst>
              <a:gd name="T0" fmla="*/ 961 w 1006"/>
              <a:gd name="T1" fmla="*/ 90 h 90"/>
              <a:gd name="T2" fmla="*/ 961 w 1006"/>
              <a:gd name="T3" fmla="*/ 90 h 90"/>
              <a:gd name="T4" fmla="*/ 45 w 1006"/>
              <a:gd name="T5" fmla="*/ 90 h 90"/>
              <a:gd name="T6" fmla="*/ 0 w 1006"/>
              <a:gd name="T7" fmla="*/ 44 h 90"/>
              <a:gd name="T8" fmla="*/ 45 w 1006"/>
              <a:gd name="T9" fmla="*/ 0 h 90"/>
              <a:gd name="T10" fmla="*/ 961 w 1006"/>
              <a:gd name="T11" fmla="*/ 0 h 90"/>
              <a:gd name="T12" fmla="*/ 1006 w 1006"/>
              <a:gd name="T13" fmla="*/ 44 h 90"/>
              <a:gd name="T14" fmla="*/ 961 w 1006"/>
              <a:gd name="T1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6" h="90">
                <a:moveTo>
                  <a:pt x="961" y="90"/>
                </a:moveTo>
                <a:lnTo>
                  <a:pt x="961" y="90"/>
                </a:lnTo>
                <a:lnTo>
                  <a:pt x="45" y="90"/>
                </a:lnTo>
                <a:cubicBezTo>
                  <a:pt x="20" y="90"/>
                  <a:pt x="0" y="69"/>
                  <a:pt x="0" y="44"/>
                </a:cubicBezTo>
                <a:cubicBezTo>
                  <a:pt x="0" y="20"/>
                  <a:pt x="20" y="0"/>
                  <a:pt x="45" y="0"/>
                </a:cubicBezTo>
                <a:lnTo>
                  <a:pt x="961" y="0"/>
                </a:lnTo>
                <a:cubicBezTo>
                  <a:pt x="985" y="0"/>
                  <a:pt x="1006" y="20"/>
                  <a:pt x="1006" y="44"/>
                </a:cubicBezTo>
                <a:cubicBezTo>
                  <a:pt x="1006" y="69"/>
                  <a:pt x="985" y="90"/>
                  <a:pt x="961" y="90"/>
                </a:cubicBezTo>
                <a:close/>
              </a:path>
            </a:pathLst>
          </a:custGeom>
          <a:solidFill>
            <a:srgbClr val="D1DAE3"/>
          </a:solidFill>
          <a:ln w="12700">
            <a:solidFill>
              <a:srgbClr val="D1DAE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9A5C33A-1F04-E23A-6A69-BCF9DCF434C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188" y="934346"/>
            <a:ext cx="4475162" cy="443818"/>
          </a:xfrm>
          <a:prstGeom prst="rect">
            <a:avLst/>
          </a:prstGeom>
        </p:spPr>
      </p:pic>
      <p:pic>
        <p:nvPicPr>
          <p:cNvPr id="5" name="Picture 4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098EFB62-4201-93C5-B433-569BF64DCE5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975" y="5750268"/>
            <a:ext cx="3546475" cy="978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68155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Intro slide – image white logo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1EDA6804-5DFF-0F47-9799-B370D29E52FF}"/>
              </a:ext>
            </a:extLst>
          </p:cNvPr>
          <p:cNvSpPr txBox="1">
            <a:spLocks/>
          </p:cNvSpPr>
          <p:nvPr userDrawn="1"/>
        </p:nvSpPr>
        <p:spPr>
          <a:xfrm>
            <a:off x="515938" y="758457"/>
            <a:ext cx="8361498" cy="2915786"/>
          </a:xfrm>
          <a:prstGeom prst="rect">
            <a:avLst/>
          </a:prstGeom>
        </p:spPr>
        <p:txBody>
          <a:bodyPr vert="horz" wrap="square" lIns="0" tIns="45720" rIns="90000" bIns="45720" rtlCol="0" anchor="t">
            <a:noAutofit/>
          </a:bodyPr>
          <a:lstStyle>
            <a:lvl1pPr algn="l" defTabSz="914400" rtl="0" eaLnBrk="1" latinLnBrk="0" hangingPunct="1">
              <a:lnSpc>
                <a:spcPts val="7200"/>
              </a:lnSpc>
              <a:spcBef>
                <a:spcPct val="0"/>
              </a:spcBef>
              <a:buNone/>
              <a:defRPr sz="5400" b="0" i="0" kern="1200" spc="-100" baseline="0">
                <a:solidFill>
                  <a:schemeClr val="bg1"/>
                </a:solidFill>
                <a:latin typeface="GE Inspira Sans" panose="020B0503060000000003" pitchFamily="34" charset="77"/>
                <a:ea typeface="+mj-ea"/>
                <a:cs typeface="+mj-cs"/>
              </a:defRPr>
            </a:lvl1pPr>
          </a:lstStyle>
          <a:p>
            <a:endParaRPr lang="en-GB"/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6C155388-2ED0-124B-A584-E6A3D9F997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40600" y="6125384"/>
            <a:ext cx="3124200" cy="365125"/>
          </a:xfrm>
          <a:prstGeom prst="rect">
            <a:avLst/>
          </a:prstGeom>
        </p:spPr>
        <p:txBody>
          <a:bodyPr vert="horz" lIns="18288" tIns="0" rIns="0" bIns="0" rtlCol="0" anchor="ctr"/>
          <a:lstStyle>
            <a:lvl1pPr algn="l">
              <a:defRPr sz="1100" b="1" i="0" cap="none" spc="200" baseline="0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endParaRPr lang="en-GB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235AF69B-B0A2-0D4B-85CF-C5E467C3956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85800" y="2331720"/>
            <a:ext cx="6654800" cy="2686539"/>
          </a:xfrm>
        </p:spPr>
        <p:txBody>
          <a:bodyPr wrap="square" lIns="18288" rIns="457200" anchor="t">
            <a:noAutofit/>
          </a:bodyPr>
          <a:lstStyle>
            <a:lvl1pPr algn="l">
              <a:lnSpc>
                <a:spcPct val="100000"/>
              </a:lnSpc>
              <a:defRPr sz="4600" b="0" i="0" spc="0" baseline="0">
                <a:solidFill>
                  <a:srgbClr val="002D5D"/>
                </a:solidFill>
                <a:latin typeface="GE Inspira Sans" panose="020B0503060000000003" pitchFamily="34" charset="77"/>
              </a:defRPr>
            </a:lvl1pPr>
          </a:lstStyle>
          <a:p>
            <a:r>
              <a:rPr lang="en-US"/>
              <a:t>GE’s presentation</a:t>
            </a:r>
            <a:br>
              <a:rPr lang="en-US"/>
            </a:br>
            <a:r>
              <a:rPr lang="en-US"/>
              <a:t>template title example</a:t>
            </a:r>
            <a:endParaRPr lang="en-GB"/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F23FB371-010F-3F48-A088-7E87BEE55B4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960864" y="6553200"/>
            <a:ext cx="2231136" cy="304800"/>
          </a:xfrm>
          <a:prstGeom prst="rect">
            <a:avLst/>
          </a:prstGeom>
        </p:spPr>
        <p:txBody>
          <a:bodyPr lIns="0" rIns="9000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lang="en-GB" sz="850" smtClean="0">
                <a:solidFill>
                  <a:srgbClr val="FFFFFF">
                    <a:alpha val="73000"/>
                  </a:srgbClr>
                </a:solidFill>
                <a:effectLst/>
              </a:defRPr>
            </a:lvl1pPr>
            <a:lvl2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2pPr>
            <a:lvl3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3pPr>
            <a:lvl4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4pPr>
            <a:lvl5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5pPr>
          </a:lstStyle>
          <a:p>
            <a:r>
              <a:rPr lang="en-GB">
                <a:solidFill>
                  <a:srgbClr val="FFFFFF"/>
                </a:solidFill>
                <a:effectLst/>
                <a:latin typeface="GE Inspira Sans" panose="020B0503060000000003" pitchFamily="34" charset="77"/>
              </a:rPr>
              <a:t>Placeholder confidentiality disclosure. 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BD4A227A-44EA-684D-9C39-C73C559FFEFC}"/>
              </a:ext>
            </a:extLst>
          </p:cNvPr>
          <p:cNvSpPr>
            <a:spLocks/>
          </p:cNvSpPr>
          <p:nvPr userDrawn="1"/>
        </p:nvSpPr>
        <p:spPr bwMode="auto">
          <a:xfrm>
            <a:off x="661931" y="2202895"/>
            <a:ext cx="612648" cy="45719"/>
          </a:xfrm>
          <a:custGeom>
            <a:avLst/>
            <a:gdLst>
              <a:gd name="T0" fmla="*/ 961 w 1006"/>
              <a:gd name="T1" fmla="*/ 90 h 90"/>
              <a:gd name="T2" fmla="*/ 961 w 1006"/>
              <a:gd name="T3" fmla="*/ 90 h 90"/>
              <a:gd name="T4" fmla="*/ 45 w 1006"/>
              <a:gd name="T5" fmla="*/ 90 h 90"/>
              <a:gd name="T6" fmla="*/ 0 w 1006"/>
              <a:gd name="T7" fmla="*/ 44 h 90"/>
              <a:gd name="T8" fmla="*/ 45 w 1006"/>
              <a:gd name="T9" fmla="*/ 0 h 90"/>
              <a:gd name="T10" fmla="*/ 961 w 1006"/>
              <a:gd name="T11" fmla="*/ 0 h 90"/>
              <a:gd name="T12" fmla="*/ 1006 w 1006"/>
              <a:gd name="T13" fmla="*/ 44 h 90"/>
              <a:gd name="T14" fmla="*/ 961 w 1006"/>
              <a:gd name="T1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6" h="90">
                <a:moveTo>
                  <a:pt x="961" y="90"/>
                </a:moveTo>
                <a:lnTo>
                  <a:pt x="961" y="90"/>
                </a:lnTo>
                <a:lnTo>
                  <a:pt x="45" y="90"/>
                </a:lnTo>
                <a:cubicBezTo>
                  <a:pt x="20" y="90"/>
                  <a:pt x="0" y="69"/>
                  <a:pt x="0" y="44"/>
                </a:cubicBezTo>
                <a:cubicBezTo>
                  <a:pt x="0" y="20"/>
                  <a:pt x="20" y="0"/>
                  <a:pt x="45" y="0"/>
                </a:cubicBezTo>
                <a:lnTo>
                  <a:pt x="961" y="0"/>
                </a:lnTo>
                <a:cubicBezTo>
                  <a:pt x="985" y="0"/>
                  <a:pt x="1006" y="20"/>
                  <a:pt x="1006" y="44"/>
                </a:cubicBezTo>
                <a:cubicBezTo>
                  <a:pt x="1006" y="69"/>
                  <a:pt x="985" y="90"/>
                  <a:pt x="961" y="90"/>
                </a:cubicBezTo>
                <a:close/>
              </a:path>
            </a:pathLst>
          </a:custGeom>
          <a:solidFill>
            <a:srgbClr val="D1DAE3"/>
          </a:solidFill>
          <a:ln w="12700">
            <a:solidFill>
              <a:srgbClr val="D1DAE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4094107-5DD5-2059-1F76-FFA8D7F3987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1188" y="934346"/>
            <a:ext cx="4475162" cy="44381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94D4B9C-9395-4A0C-805C-AD07F4594C7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4975" y="5750268"/>
            <a:ext cx="3546475" cy="978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2081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Intro slide – image white logo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1EDA6804-5DFF-0F47-9799-B370D29E52FF}"/>
              </a:ext>
            </a:extLst>
          </p:cNvPr>
          <p:cNvSpPr txBox="1">
            <a:spLocks/>
          </p:cNvSpPr>
          <p:nvPr userDrawn="1"/>
        </p:nvSpPr>
        <p:spPr>
          <a:xfrm>
            <a:off x="515938" y="758457"/>
            <a:ext cx="8361498" cy="2915786"/>
          </a:xfrm>
          <a:prstGeom prst="rect">
            <a:avLst/>
          </a:prstGeom>
        </p:spPr>
        <p:txBody>
          <a:bodyPr vert="horz" wrap="square" lIns="0" tIns="45720" rIns="90000" bIns="45720" rtlCol="0" anchor="t">
            <a:noAutofit/>
          </a:bodyPr>
          <a:lstStyle>
            <a:lvl1pPr algn="l" defTabSz="914400" rtl="0" eaLnBrk="1" latinLnBrk="0" hangingPunct="1">
              <a:lnSpc>
                <a:spcPts val="7200"/>
              </a:lnSpc>
              <a:spcBef>
                <a:spcPct val="0"/>
              </a:spcBef>
              <a:buNone/>
              <a:defRPr sz="5400" b="0" i="0" kern="1200" spc="-100" baseline="0">
                <a:solidFill>
                  <a:schemeClr val="bg1"/>
                </a:solidFill>
                <a:latin typeface="GE Inspira Sans" panose="020B0503060000000003" pitchFamily="34" charset="77"/>
                <a:ea typeface="+mj-ea"/>
                <a:cs typeface="+mj-cs"/>
              </a:defRPr>
            </a:lvl1pPr>
          </a:lstStyle>
          <a:p>
            <a:endParaRPr lang="en-GB"/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6C155388-2ED0-124B-A584-E6A3D9F997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40600" y="6125384"/>
            <a:ext cx="3124200" cy="365125"/>
          </a:xfrm>
          <a:prstGeom prst="rect">
            <a:avLst/>
          </a:prstGeom>
        </p:spPr>
        <p:txBody>
          <a:bodyPr vert="horz" lIns="18288" tIns="0" rIns="0" bIns="0" rtlCol="0" anchor="ctr"/>
          <a:lstStyle>
            <a:lvl1pPr algn="l">
              <a:defRPr sz="1100" b="1" i="0" cap="none" spc="200" baseline="0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endParaRPr lang="en-GB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235AF69B-B0A2-0D4B-85CF-C5E467C3956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85800" y="2331720"/>
            <a:ext cx="6654800" cy="2686539"/>
          </a:xfrm>
        </p:spPr>
        <p:txBody>
          <a:bodyPr wrap="square" lIns="18288" rIns="457200" anchor="t">
            <a:noAutofit/>
          </a:bodyPr>
          <a:lstStyle>
            <a:lvl1pPr algn="l">
              <a:lnSpc>
                <a:spcPct val="100000"/>
              </a:lnSpc>
              <a:defRPr sz="4600" b="0" i="0" spc="0" baseline="0">
                <a:solidFill>
                  <a:srgbClr val="002D5D"/>
                </a:solidFill>
                <a:latin typeface="GE Inspira Sans" panose="020B0503060000000003" pitchFamily="34" charset="77"/>
              </a:defRPr>
            </a:lvl1pPr>
          </a:lstStyle>
          <a:p>
            <a:r>
              <a:rPr lang="en-US"/>
              <a:t>GE’s presentation</a:t>
            </a:r>
            <a:br>
              <a:rPr lang="en-US"/>
            </a:br>
            <a:r>
              <a:rPr lang="en-US"/>
              <a:t>template title example</a:t>
            </a:r>
            <a:endParaRPr lang="en-GB"/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F23FB371-010F-3F48-A088-7E87BEE55B4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960864" y="6553200"/>
            <a:ext cx="2231136" cy="304800"/>
          </a:xfrm>
          <a:prstGeom prst="rect">
            <a:avLst/>
          </a:prstGeom>
        </p:spPr>
        <p:txBody>
          <a:bodyPr lIns="0" rIns="9000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lang="en-GB" sz="850" smtClean="0">
                <a:solidFill>
                  <a:srgbClr val="FFFFFF">
                    <a:alpha val="73000"/>
                  </a:srgbClr>
                </a:solidFill>
                <a:effectLst/>
              </a:defRPr>
            </a:lvl1pPr>
            <a:lvl2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2pPr>
            <a:lvl3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3pPr>
            <a:lvl4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4pPr>
            <a:lvl5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5pPr>
          </a:lstStyle>
          <a:p>
            <a:r>
              <a:rPr lang="en-GB">
                <a:solidFill>
                  <a:srgbClr val="FFFFFF"/>
                </a:solidFill>
                <a:effectLst/>
                <a:latin typeface="GE Inspira Sans" panose="020B0503060000000003" pitchFamily="34" charset="77"/>
              </a:rPr>
              <a:t>Placeholder confidentiality disclosure. 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BD4A227A-44EA-684D-9C39-C73C559FFEFC}"/>
              </a:ext>
            </a:extLst>
          </p:cNvPr>
          <p:cNvSpPr>
            <a:spLocks/>
          </p:cNvSpPr>
          <p:nvPr userDrawn="1"/>
        </p:nvSpPr>
        <p:spPr bwMode="auto">
          <a:xfrm>
            <a:off x="661931" y="2202895"/>
            <a:ext cx="612648" cy="45719"/>
          </a:xfrm>
          <a:custGeom>
            <a:avLst/>
            <a:gdLst>
              <a:gd name="T0" fmla="*/ 961 w 1006"/>
              <a:gd name="T1" fmla="*/ 90 h 90"/>
              <a:gd name="T2" fmla="*/ 961 w 1006"/>
              <a:gd name="T3" fmla="*/ 90 h 90"/>
              <a:gd name="T4" fmla="*/ 45 w 1006"/>
              <a:gd name="T5" fmla="*/ 90 h 90"/>
              <a:gd name="T6" fmla="*/ 0 w 1006"/>
              <a:gd name="T7" fmla="*/ 44 h 90"/>
              <a:gd name="T8" fmla="*/ 45 w 1006"/>
              <a:gd name="T9" fmla="*/ 0 h 90"/>
              <a:gd name="T10" fmla="*/ 961 w 1006"/>
              <a:gd name="T11" fmla="*/ 0 h 90"/>
              <a:gd name="T12" fmla="*/ 1006 w 1006"/>
              <a:gd name="T13" fmla="*/ 44 h 90"/>
              <a:gd name="T14" fmla="*/ 961 w 1006"/>
              <a:gd name="T1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6" h="90">
                <a:moveTo>
                  <a:pt x="961" y="90"/>
                </a:moveTo>
                <a:lnTo>
                  <a:pt x="961" y="90"/>
                </a:lnTo>
                <a:lnTo>
                  <a:pt x="45" y="90"/>
                </a:lnTo>
                <a:cubicBezTo>
                  <a:pt x="20" y="90"/>
                  <a:pt x="0" y="69"/>
                  <a:pt x="0" y="44"/>
                </a:cubicBezTo>
                <a:cubicBezTo>
                  <a:pt x="0" y="20"/>
                  <a:pt x="20" y="0"/>
                  <a:pt x="45" y="0"/>
                </a:cubicBezTo>
                <a:lnTo>
                  <a:pt x="961" y="0"/>
                </a:lnTo>
                <a:cubicBezTo>
                  <a:pt x="985" y="0"/>
                  <a:pt x="1006" y="20"/>
                  <a:pt x="1006" y="44"/>
                </a:cubicBezTo>
                <a:cubicBezTo>
                  <a:pt x="1006" y="69"/>
                  <a:pt x="985" y="90"/>
                  <a:pt x="961" y="90"/>
                </a:cubicBezTo>
                <a:close/>
              </a:path>
            </a:pathLst>
          </a:custGeom>
          <a:solidFill>
            <a:srgbClr val="D1DAE3"/>
          </a:solidFill>
          <a:ln w="12700">
            <a:solidFill>
              <a:srgbClr val="D1DAE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74273CC-D4C0-D774-5C74-2D3E72C2F35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1188" y="934346"/>
            <a:ext cx="4475162" cy="44381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DC686C7-CA7C-9113-7CE4-91B29172A0A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4975" y="5750268"/>
            <a:ext cx="3546475" cy="978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675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Intro slide – image white logo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1EDA6804-5DFF-0F47-9799-B370D29E52FF}"/>
              </a:ext>
            </a:extLst>
          </p:cNvPr>
          <p:cNvSpPr txBox="1">
            <a:spLocks/>
          </p:cNvSpPr>
          <p:nvPr userDrawn="1"/>
        </p:nvSpPr>
        <p:spPr>
          <a:xfrm>
            <a:off x="515938" y="758457"/>
            <a:ext cx="8361498" cy="2915786"/>
          </a:xfrm>
          <a:prstGeom prst="rect">
            <a:avLst/>
          </a:prstGeom>
        </p:spPr>
        <p:txBody>
          <a:bodyPr vert="horz" wrap="square" lIns="0" tIns="45720" rIns="90000" bIns="45720" rtlCol="0" anchor="t">
            <a:noAutofit/>
          </a:bodyPr>
          <a:lstStyle>
            <a:lvl1pPr algn="l" defTabSz="914400" rtl="0" eaLnBrk="1" latinLnBrk="0" hangingPunct="1">
              <a:lnSpc>
                <a:spcPts val="7200"/>
              </a:lnSpc>
              <a:spcBef>
                <a:spcPct val="0"/>
              </a:spcBef>
              <a:buNone/>
              <a:defRPr sz="5400" b="0" i="0" kern="1200" spc="-100" baseline="0">
                <a:solidFill>
                  <a:schemeClr val="bg1"/>
                </a:solidFill>
                <a:latin typeface="GE Inspira Sans" panose="020B0503060000000003" pitchFamily="34" charset="77"/>
                <a:ea typeface="+mj-ea"/>
                <a:cs typeface="+mj-cs"/>
              </a:defRPr>
            </a:lvl1pPr>
          </a:lstStyle>
          <a:p>
            <a:endParaRPr lang="en-GB"/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6C155388-2ED0-124B-A584-E6A3D9F997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40600" y="6125384"/>
            <a:ext cx="3124200" cy="365125"/>
          </a:xfrm>
          <a:prstGeom prst="rect">
            <a:avLst/>
          </a:prstGeom>
        </p:spPr>
        <p:txBody>
          <a:bodyPr vert="horz" lIns="18288" tIns="0" rIns="0" bIns="0" rtlCol="0" anchor="ctr"/>
          <a:lstStyle>
            <a:lvl1pPr algn="l">
              <a:defRPr sz="1100" b="1" i="0" cap="none" spc="200" baseline="0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endParaRPr lang="en-GB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235AF69B-B0A2-0D4B-85CF-C5E467C3956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85800" y="2331720"/>
            <a:ext cx="6654800" cy="2686539"/>
          </a:xfrm>
        </p:spPr>
        <p:txBody>
          <a:bodyPr wrap="square" lIns="18288" rIns="457200" anchor="t">
            <a:noAutofit/>
          </a:bodyPr>
          <a:lstStyle>
            <a:lvl1pPr algn="l">
              <a:lnSpc>
                <a:spcPct val="100000"/>
              </a:lnSpc>
              <a:defRPr sz="4600" b="0" i="0" spc="0" baseline="0">
                <a:solidFill>
                  <a:srgbClr val="002D5D"/>
                </a:solidFill>
                <a:latin typeface="GE Inspira Sans" panose="020B0503060000000003" pitchFamily="34" charset="77"/>
              </a:defRPr>
            </a:lvl1pPr>
          </a:lstStyle>
          <a:p>
            <a:r>
              <a:rPr lang="en-US"/>
              <a:t>GE’s presentation</a:t>
            </a:r>
            <a:br>
              <a:rPr lang="en-US"/>
            </a:br>
            <a:r>
              <a:rPr lang="en-US"/>
              <a:t>template title example</a:t>
            </a:r>
            <a:endParaRPr lang="en-GB"/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F23FB371-010F-3F48-A088-7E87BEE55B4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960864" y="6553200"/>
            <a:ext cx="2231136" cy="304800"/>
          </a:xfrm>
          <a:prstGeom prst="rect">
            <a:avLst/>
          </a:prstGeom>
        </p:spPr>
        <p:txBody>
          <a:bodyPr lIns="0" rIns="9000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lang="en-GB" sz="850" smtClean="0">
                <a:solidFill>
                  <a:srgbClr val="FFFFFF">
                    <a:alpha val="73000"/>
                  </a:srgbClr>
                </a:solidFill>
                <a:effectLst/>
              </a:defRPr>
            </a:lvl1pPr>
            <a:lvl2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2pPr>
            <a:lvl3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3pPr>
            <a:lvl4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4pPr>
            <a:lvl5pPr>
              <a:defRPr sz="950">
                <a:solidFill>
                  <a:schemeClr val="bg1"/>
                </a:solidFill>
                <a:latin typeface="GE Inspira Sans" panose="020B0503060000000003" pitchFamily="34" charset="77"/>
              </a:defRPr>
            </a:lvl5pPr>
          </a:lstStyle>
          <a:p>
            <a:r>
              <a:rPr lang="en-GB">
                <a:solidFill>
                  <a:srgbClr val="FFFFFF"/>
                </a:solidFill>
                <a:effectLst/>
                <a:latin typeface="GE Inspira Sans" panose="020B0503060000000003" pitchFamily="34" charset="77"/>
              </a:rPr>
              <a:t>Placeholder confidentiality disclosure. 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BD4A227A-44EA-684D-9C39-C73C559FFEFC}"/>
              </a:ext>
            </a:extLst>
          </p:cNvPr>
          <p:cNvSpPr>
            <a:spLocks/>
          </p:cNvSpPr>
          <p:nvPr userDrawn="1"/>
        </p:nvSpPr>
        <p:spPr bwMode="auto">
          <a:xfrm>
            <a:off x="661931" y="2202895"/>
            <a:ext cx="612648" cy="45719"/>
          </a:xfrm>
          <a:custGeom>
            <a:avLst/>
            <a:gdLst>
              <a:gd name="T0" fmla="*/ 961 w 1006"/>
              <a:gd name="T1" fmla="*/ 90 h 90"/>
              <a:gd name="T2" fmla="*/ 961 w 1006"/>
              <a:gd name="T3" fmla="*/ 90 h 90"/>
              <a:gd name="T4" fmla="*/ 45 w 1006"/>
              <a:gd name="T5" fmla="*/ 90 h 90"/>
              <a:gd name="T6" fmla="*/ 0 w 1006"/>
              <a:gd name="T7" fmla="*/ 44 h 90"/>
              <a:gd name="T8" fmla="*/ 45 w 1006"/>
              <a:gd name="T9" fmla="*/ 0 h 90"/>
              <a:gd name="T10" fmla="*/ 961 w 1006"/>
              <a:gd name="T11" fmla="*/ 0 h 90"/>
              <a:gd name="T12" fmla="*/ 1006 w 1006"/>
              <a:gd name="T13" fmla="*/ 44 h 90"/>
              <a:gd name="T14" fmla="*/ 961 w 1006"/>
              <a:gd name="T1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06" h="90">
                <a:moveTo>
                  <a:pt x="961" y="90"/>
                </a:moveTo>
                <a:lnTo>
                  <a:pt x="961" y="90"/>
                </a:lnTo>
                <a:lnTo>
                  <a:pt x="45" y="90"/>
                </a:lnTo>
                <a:cubicBezTo>
                  <a:pt x="20" y="90"/>
                  <a:pt x="0" y="69"/>
                  <a:pt x="0" y="44"/>
                </a:cubicBezTo>
                <a:cubicBezTo>
                  <a:pt x="0" y="20"/>
                  <a:pt x="20" y="0"/>
                  <a:pt x="45" y="0"/>
                </a:cubicBezTo>
                <a:lnTo>
                  <a:pt x="961" y="0"/>
                </a:lnTo>
                <a:cubicBezTo>
                  <a:pt x="985" y="0"/>
                  <a:pt x="1006" y="20"/>
                  <a:pt x="1006" y="44"/>
                </a:cubicBezTo>
                <a:cubicBezTo>
                  <a:pt x="1006" y="69"/>
                  <a:pt x="985" y="90"/>
                  <a:pt x="961" y="90"/>
                </a:cubicBezTo>
                <a:close/>
              </a:path>
            </a:pathLst>
          </a:custGeom>
          <a:solidFill>
            <a:srgbClr val="D1DAE3"/>
          </a:solidFill>
          <a:ln w="12700">
            <a:solidFill>
              <a:srgbClr val="D1DAE3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9C3A508-6F63-7D2E-F02F-C1F2402FCAB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1188" y="934346"/>
            <a:ext cx="4475162" cy="44381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D8A323F-4607-9682-5A65-6E6662DD365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4975" y="5750268"/>
            <a:ext cx="3546475" cy="978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72862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2ADD9F9-1BB4-D046-9F22-670879F39E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9" y="403351"/>
            <a:ext cx="10436080" cy="974622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2F3E5F1-D8A5-204C-9DE2-35C6F5AFDB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5939" y="1805592"/>
            <a:ext cx="11160124" cy="410093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768598EF-0FB1-374D-BC33-2853AB3BDD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50513" y="6221330"/>
            <a:ext cx="738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rgbClr val="005CB9"/>
                </a:solidFill>
                <a:latin typeface="GE Inspira Sans" panose="020B0503060000000003" pitchFamily="34" charset="77"/>
              </a:defRPr>
            </a:lvl1pPr>
          </a:lstStyle>
          <a:p>
            <a:fld id="{14719505-AD43-774F-936C-A3AE71DD4EE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546D388-9703-3C07-0D63-96974CF19D94}"/>
              </a:ext>
            </a:extLst>
          </p:cNvPr>
          <p:cNvSpPr txBox="1"/>
          <p:nvPr userDrawn="1"/>
        </p:nvSpPr>
        <p:spPr>
          <a:xfrm>
            <a:off x="1798320" y="6360160"/>
            <a:ext cx="0" cy="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l">
              <a:spcBef>
                <a:spcPts val="1200"/>
              </a:spcBef>
            </a:pPr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766C124-9A4C-F3B2-0991-84371BAAAE41}"/>
              </a:ext>
            </a:extLst>
          </p:cNvPr>
          <p:cNvSpPr txBox="1"/>
          <p:nvPr userDrawn="1"/>
        </p:nvSpPr>
        <p:spPr>
          <a:xfrm>
            <a:off x="825190" y="6389649"/>
            <a:ext cx="0" cy="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l">
              <a:spcBef>
                <a:spcPts val="1200"/>
              </a:spcBef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79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724" r:id="rId2"/>
    <p:sldLayoutId id="2147483712" r:id="rId3"/>
    <p:sldLayoutId id="2147483710" r:id="rId4"/>
    <p:sldLayoutId id="2147483711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650" r:id="rId11"/>
    <p:sldLayoutId id="2147483705" r:id="rId12"/>
    <p:sldLayoutId id="2147483706" r:id="rId13"/>
    <p:sldLayoutId id="2147483707" r:id="rId14"/>
    <p:sldLayoutId id="2147483709" r:id="rId15"/>
    <p:sldLayoutId id="2147483708" r:id="rId16"/>
    <p:sldLayoutId id="2147483669" r:id="rId17"/>
    <p:sldLayoutId id="2147483697" r:id="rId18"/>
    <p:sldLayoutId id="2147483651" r:id="rId19"/>
    <p:sldLayoutId id="2147483683" r:id="rId20"/>
    <p:sldLayoutId id="2147483678" r:id="rId21"/>
    <p:sldLayoutId id="2147483691" r:id="rId22"/>
    <p:sldLayoutId id="2147483690" r:id="rId23"/>
    <p:sldLayoutId id="2147483692" r:id="rId24"/>
    <p:sldLayoutId id="2147483662" r:id="rId25"/>
    <p:sldLayoutId id="2147483675" r:id="rId26"/>
    <p:sldLayoutId id="2147483698" r:id="rId27"/>
    <p:sldLayoutId id="2147483674" r:id="rId28"/>
    <p:sldLayoutId id="2147483680" r:id="rId29"/>
    <p:sldLayoutId id="2147483677" r:id="rId30"/>
    <p:sldLayoutId id="2147483682" r:id="rId31"/>
    <p:sldLayoutId id="2147483664" r:id="rId32"/>
    <p:sldLayoutId id="2147483718" r:id="rId33"/>
    <p:sldLayoutId id="2147483720" r:id="rId34"/>
    <p:sldLayoutId id="2147483719" r:id="rId35"/>
    <p:sldLayoutId id="2147483663" r:id="rId36"/>
    <p:sldLayoutId id="2147483670" r:id="rId37"/>
    <p:sldLayoutId id="2147483721" r:id="rId38"/>
    <p:sldLayoutId id="2147483672" r:id="rId39"/>
    <p:sldLayoutId id="2147483722" r:id="rId40"/>
    <p:sldLayoutId id="2147483673" r:id="rId41"/>
    <p:sldLayoutId id="2147483723" r:id="rId42"/>
    <p:sldLayoutId id="2147483666" r:id="rId43"/>
    <p:sldLayoutId id="2147483693" r:id="rId44"/>
    <p:sldLayoutId id="2147483676" r:id="rId45"/>
    <p:sldLayoutId id="2147483687" r:id="rId46"/>
    <p:sldLayoutId id="2147483699" r:id="rId47"/>
    <p:sldLayoutId id="2147483655" r:id="rId48"/>
    <p:sldLayoutId id="2147483652" r:id="rId49"/>
    <p:sldLayoutId id="2147483696" r:id="rId50"/>
    <p:sldLayoutId id="2147483685" r:id="rId51"/>
    <p:sldLayoutId id="2147483701" r:id="rId52"/>
    <p:sldLayoutId id="2147483700" r:id="rId53"/>
    <p:sldLayoutId id="2147483702" r:id="rId54"/>
    <p:sldLayoutId id="2147483694" r:id="rId55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kern="1200" spc="0" baseline="0">
          <a:solidFill>
            <a:schemeClr val="tx1"/>
          </a:solidFill>
          <a:latin typeface="GE Inspira Sans" panose="020B0503060000000003" pitchFamily="34" charset="77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SzPct val="100000"/>
        <a:buFontTx/>
        <a:buNone/>
        <a:defRPr sz="2000" kern="1200">
          <a:solidFill>
            <a:schemeClr val="tx1"/>
          </a:solidFill>
          <a:latin typeface="GE Inspira Sans" panose="020B0503060000000003" pitchFamily="34" charset="77"/>
          <a:ea typeface="+mn-ea"/>
          <a:cs typeface="+mn-cs"/>
        </a:defRPr>
      </a:lvl1pPr>
      <a:lvl2pPr marL="190500" indent="-149225" algn="l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bg2"/>
        </a:buClr>
        <a:buSzPct val="100000"/>
        <a:buFont typeface="GE Inspira Sans" panose="020B0604020202020204" pitchFamily="34" charset="0"/>
        <a:buChar char="•"/>
        <a:tabLst/>
        <a:defRPr sz="1800" kern="1200">
          <a:solidFill>
            <a:schemeClr val="tx1"/>
          </a:solidFill>
          <a:latin typeface="GE Inspira Sans" panose="020B0503060000000003" pitchFamily="34" charset="77"/>
          <a:ea typeface="+mn-ea"/>
          <a:cs typeface="+mn-cs"/>
        </a:defRPr>
      </a:lvl2pPr>
      <a:lvl3pPr marL="404813" indent="-163513" algn="l" defTabSz="914400" rtl="0" eaLnBrk="1" latinLnBrk="0" hangingPunct="1">
        <a:lnSpc>
          <a:spcPct val="100000"/>
        </a:lnSpc>
        <a:spcBef>
          <a:spcPts val="400"/>
        </a:spcBef>
        <a:spcAft>
          <a:spcPts val="0"/>
        </a:spcAft>
        <a:buClr>
          <a:schemeClr val="bg2"/>
        </a:buClr>
        <a:buSzPct val="46000"/>
        <a:buFont typeface="Wingdings 2" panose="05020102010507070707" pitchFamily="18" charset="2"/>
        <a:buChar char=""/>
        <a:tabLst/>
        <a:defRPr sz="1600" kern="1200">
          <a:solidFill>
            <a:schemeClr val="tx1"/>
          </a:solidFill>
          <a:latin typeface="GE Inspira Sans" panose="020B0503060000000003" pitchFamily="34" charset="77"/>
          <a:ea typeface="+mn-ea"/>
          <a:cs typeface="+mn-cs"/>
        </a:defRPr>
      </a:lvl3pPr>
      <a:lvl4pPr marL="617538" indent="-155575" algn="l" defTabSz="914400" rtl="0" eaLnBrk="1" latinLnBrk="0" hangingPunct="1">
        <a:lnSpc>
          <a:spcPct val="100000"/>
        </a:lnSpc>
        <a:spcBef>
          <a:spcPts val="300"/>
        </a:spcBef>
        <a:spcAft>
          <a:spcPts val="0"/>
        </a:spcAft>
        <a:buSzPct val="100000"/>
        <a:buFont typeface="GE Inspira Sans" panose="020B0604020202020204" pitchFamily="34" charset="0"/>
        <a:buChar char="•"/>
        <a:tabLst/>
        <a:defRPr sz="1400" b="0" kern="1200">
          <a:solidFill>
            <a:schemeClr val="tx1"/>
          </a:solidFill>
          <a:latin typeface="GE Inspira Sans" panose="020B0503060000000003" pitchFamily="34" charset="77"/>
          <a:ea typeface="+mn-ea"/>
          <a:cs typeface="+mn-cs"/>
        </a:defRPr>
      </a:lvl4pPr>
      <a:lvl5pPr marL="812800" indent="-146050" algn="l" defTabSz="914400" rtl="0" eaLnBrk="1" latinLnBrk="0" hangingPunct="1">
        <a:lnSpc>
          <a:spcPct val="100000"/>
        </a:lnSpc>
        <a:spcBef>
          <a:spcPts val="200"/>
        </a:spcBef>
        <a:spcAft>
          <a:spcPts val="0"/>
        </a:spcAft>
        <a:buSzPct val="46000"/>
        <a:buFont typeface="Wingdings 2" panose="05020102010507070707" pitchFamily="18" charset="2"/>
        <a:buChar char=""/>
        <a:tabLst/>
        <a:defRPr sz="1200" kern="1200">
          <a:solidFill>
            <a:schemeClr val="tx1"/>
          </a:solidFill>
          <a:latin typeface="GE Inspira Sans" panose="020B0503060000000003" pitchFamily="34" charset="77"/>
          <a:ea typeface="+mn-ea"/>
          <a:cs typeface="+mn-cs"/>
        </a:defRPr>
      </a:lvl5pPr>
      <a:lvl6pPr marL="533400" indent="-177800" algn="l" defTabSz="914400" rtl="0" eaLnBrk="1" latinLnBrk="0" hangingPunct="1">
        <a:lnSpc>
          <a:spcPct val="90000"/>
        </a:lnSpc>
        <a:spcBef>
          <a:spcPts val="500"/>
        </a:spcBef>
        <a:buFont typeface="GE Inspira Sans"/>
        <a:buChar char="–"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GE Inspira Sans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GE Inspira Sans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GE Inspira Sans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325">
          <p15:clr>
            <a:srgbClr val="F26B43"/>
          </p15:clr>
        </p15:guide>
        <p15:guide id="4" pos="7355">
          <p15:clr>
            <a:srgbClr val="F26B43"/>
          </p15:clr>
        </p15:guide>
        <p15:guide id="5" orient="horz" pos="323">
          <p15:clr>
            <a:srgbClr val="F26B43"/>
          </p15:clr>
        </p15:guide>
        <p15:guide id="6" orient="horz" pos="3997">
          <p15:clr>
            <a:srgbClr val="F26B43"/>
          </p15:clr>
        </p15:guide>
        <p15:guide id="8" orient="horz" pos="4156">
          <p15:clr>
            <a:srgbClr val="F26B43"/>
          </p15:clr>
        </p15:guide>
        <p15:guide id="9" orient="horz" pos="1185">
          <p15:clr>
            <a:srgbClr val="F26B43"/>
          </p15:clr>
        </p15:guide>
        <p15:guide id="11" orient="horz" pos="1502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sv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sv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sv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sv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sv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sv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5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sv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5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sv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5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ADF9A6A-AF01-5C17-A6CA-5B16654DA01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04E20AF7-35CF-E8EE-F7E2-AFF900BC25E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/>
              <a:t>Wprowadź nazwę swojej grupy lub projektu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3AE6D84-1E7B-BB74-974F-EA9E8041265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EC53C285-9616-723E-0480-2EE05D9874E2}"/>
              </a:ext>
            </a:extLst>
          </p:cNvPr>
          <p:cNvSpPr txBox="1">
            <a:spLocks/>
          </p:cNvSpPr>
          <p:nvPr/>
        </p:nvSpPr>
        <p:spPr>
          <a:xfrm>
            <a:off x="685800" y="1612740"/>
            <a:ext cx="6654800" cy="365125"/>
          </a:xfrm>
          <a:prstGeom prst="rect">
            <a:avLst/>
          </a:prstGeom>
        </p:spPr>
        <p:txBody>
          <a:bodyPr vert="horz" lIns="18288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100" b="1" i="0" kern="1200" cap="none" spc="200" baseline="0">
                <a:solidFill>
                  <a:schemeClr val="bg1"/>
                </a:solidFill>
                <a:latin typeface="GE Inspira Sans" panose="020B0503060000000003" pitchFamily="34" charset="77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Engineering Academy</a:t>
            </a:r>
          </a:p>
        </p:txBody>
      </p:sp>
    </p:spTree>
    <p:extLst>
      <p:ext uri="{BB962C8B-B14F-4D97-AF65-F5344CB8AC3E}">
        <p14:creationId xmlns:p14="http://schemas.microsoft.com/office/powerpoint/2010/main" val="26076019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6CBE54-3332-C94E-9627-2AF7B0AFDF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>
                <a:solidFill>
                  <a:schemeClr val="accent4"/>
                </a:solidFill>
              </a:rPr>
              <a:t>Instrukcje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8D055E-92FA-6649-8BAF-5DEBAFA251F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pl-PL">
                <a:solidFill>
                  <a:schemeClr val="accent4"/>
                </a:solidFill>
              </a:rPr>
              <a:t>Każdy slajd reprezentuje sekcję briefu projektowego.</a:t>
            </a:r>
          </a:p>
          <a:p>
            <a:pPr marL="457200" indent="-457200">
              <a:buFont typeface="+mj-lt"/>
              <a:buAutoNum type="arabicPeriod"/>
            </a:pPr>
            <a:r>
              <a:rPr lang="pl-PL">
                <a:solidFill>
                  <a:schemeClr val="accent4"/>
                </a:solidFill>
              </a:rPr>
              <a:t>Dodaj niezbędne informacje do każdego slajdu. Możesz dodawać tekst, obrazy, filmy i łącza.</a:t>
            </a:r>
          </a:p>
          <a:p>
            <a:pPr marL="457200" indent="-457200">
              <a:buFont typeface="+mj-lt"/>
              <a:buAutoNum type="arabicPeriod"/>
            </a:pPr>
            <a:r>
              <a:rPr lang="pl-PL">
                <a:solidFill>
                  <a:schemeClr val="accent4"/>
                </a:solidFill>
              </a:rPr>
              <a:t>Jeśli potrzebujesz więcej niż jednego slajdu w danej sekcji, możesz go powielić.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5B9A58-8FA9-7145-ABFF-34DED53F17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719505-AD43-774F-936C-A3AE71DD4EEA}" type="slidenum">
              <a:rPr lang="en-GB" smtClean="0"/>
              <a:pPr/>
              <a:t>2</a:t>
            </a:fld>
            <a:endParaRPr lang="en-GB"/>
          </a:p>
        </p:txBody>
      </p:sp>
      <p:pic>
        <p:nvPicPr>
          <p:cNvPr id="6" name="Graphic 5" descr="Classroom with solid fill">
            <a:extLst>
              <a:ext uri="{FF2B5EF4-FFF2-40B4-BE49-F238E27FC236}">
                <a16:creationId xmlns:a16="http://schemas.microsoft.com/office/drawing/2014/main" id="{BE258EA6-4C83-DF4D-B38A-C622586199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49236" y="202866"/>
            <a:ext cx="1440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4301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A51E62-4CB4-3F44-9D95-DB6ACE4B03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>
                <a:solidFill>
                  <a:schemeClr val="accent4"/>
                </a:solidFill>
              </a:rPr>
              <a:t>Klient</a:t>
            </a:r>
            <a:r>
              <a:rPr lang="pl-PL" dirty="0"/>
              <a:t>
</a:t>
            </a:r>
            <a:r>
              <a:rPr lang="pl-PL" sz="1600" b="1" i="1" dirty="0">
                <a:solidFill>
                  <a:schemeClr val="accent1"/>
                </a:solidFill>
              </a:rPr>
              <a:t>Dla kogo projektujesz? Kto będzie korzystał z projektu?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E21FFD-447F-4B4F-974C-84014562674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603C4E-5717-A141-9F8B-C8A3A80276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719505-AD43-774F-936C-A3AE71DD4EEA}" type="slidenum">
              <a:rPr lang="en-GB" smtClean="0"/>
              <a:pPr/>
              <a:t>3</a:t>
            </a:fld>
            <a:endParaRPr lang="en-GB"/>
          </a:p>
        </p:txBody>
      </p:sp>
      <p:pic>
        <p:nvPicPr>
          <p:cNvPr id="6" name="Graphic 5" descr="User with solid fill">
            <a:extLst>
              <a:ext uri="{FF2B5EF4-FFF2-40B4-BE49-F238E27FC236}">
                <a16:creationId xmlns:a16="http://schemas.microsoft.com/office/drawing/2014/main" id="{237FE05D-E481-AF48-AA50-A576F243A3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49236" y="202866"/>
            <a:ext cx="1440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49742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0894A8-3E77-CD4A-A683-5B6D88CA9A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>
                <a:solidFill>
                  <a:schemeClr val="accent4"/>
                </a:solidFill>
              </a:rPr>
              <a:t>Opis problemu</a:t>
            </a:r>
            <a:br>
              <a:rPr lang="pl-PL" dirty="0"/>
            </a:br>
            <a:r>
              <a:rPr lang="pl-PL" sz="1600" b="1" i="1" dirty="0">
                <a:solidFill>
                  <a:schemeClr val="accent1"/>
                </a:solidFill>
              </a:rPr>
              <a:t>Jaki problem próbujesz rozwiązać? Dlaczego warto go rozwiązać?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F3FDA5-D264-124F-84B1-C8B0BA10A67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CC8354-586C-6047-851D-5A4D6E7541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719505-AD43-774F-936C-A3AE71DD4EEA}" type="slidenum">
              <a:rPr lang="en-GB" smtClean="0"/>
              <a:pPr/>
              <a:t>4</a:t>
            </a:fld>
            <a:endParaRPr lang="en-GB"/>
          </a:p>
        </p:txBody>
      </p:sp>
      <p:pic>
        <p:nvPicPr>
          <p:cNvPr id="6" name="Graphic 5" descr="Question mark with solid fill">
            <a:extLst>
              <a:ext uri="{FF2B5EF4-FFF2-40B4-BE49-F238E27FC236}">
                <a16:creationId xmlns:a16="http://schemas.microsoft.com/office/drawing/2014/main" id="{87342AA2-9199-6C4F-BF81-5F17D899FF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49236" y="202866"/>
            <a:ext cx="1440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666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0A6DAF-395B-A146-90E8-EBC4B9237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>
                <a:solidFill>
                  <a:schemeClr val="accent4"/>
                </a:solidFill>
              </a:rPr>
              <a:t>Opis projektu</a:t>
            </a:r>
            <a:br>
              <a:rPr lang="pl-PL" dirty="0"/>
            </a:br>
            <a:r>
              <a:rPr lang="pl-PL" sz="1600" b="1" i="1" dirty="0">
                <a:solidFill>
                  <a:schemeClr val="accent1"/>
                </a:solidFill>
              </a:rPr>
              <a:t>Jak rozwiążesz problem? Dołącz szkice proponowanego rozwiązania.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1259BD-1E33-AD4A-AE89-E642A093E0A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BD4FBD-AE59-2747-86D7-52F6718161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719505-AD43-774F-936C-A3AE71DD4EEA}" type="slidenum">
              <a:rPr lang="en-GB" smtClean="0"/>
              <a:pPr/>
              <a:t>5</a:t>
            </a:fld>
            <a:endParaRPr lang="en-GB"/>
          </a:p>
        </p:txBody>
      </p:sp>
      <p:pic>
        <p:nvPicPr>
          <p:cNvPr id="6" name="Graphic 5" descr="Architecture with solid fill">
            <a:extLst>
              <a:ext uri="{FF2B5EF4-FFF2-40B4-BE49-F238E27FC236}">
                <a16:creationId xmlns:a16="http://schemas.microsoft.com/office/drawing/2014/main" id="{41AE9402-4679-394B-AA80-CE21419561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49236" y="202866"/>
            <a:ext cx="1440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97622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963F66-F96F-9547-9070-B81A58AA81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>
                <a:solidFill>
                  <a:schemeClr val="accent4"/>
                </a:solidFill>
              </a:rPr>
              <a:t>Kryteria</a:t>
            </a:r>
            <a:br>
              <a:rPr lang="pl-PL" dirty="0"/>
            </a:br>
            <a:r>
              <a:rPr lang="pl-PL" sz="1600" b="1" i="1" dirty="0">
                <a:solidFill>
                  <a:schemeClr val="accent1"/>
                </a:solidFill>
              </a:rPr>
              <a:t>Jakie są kryteria sukcesu twojego projektu?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4CC863-D006-2C48-9089-743F2D439BD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411864-9745-C540-AA55-11A4AD434A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719505-AD43-774F-936C-A3AE71DD4EEA}" type="slidenum">
              <a:rPr lang="en-GB" smtClean="0"/>
              <a:pPr/>
              <a:t>6</a:t>
            </a:fld>
            <a:endParaRPr lang="en-GB"/>
          </a:p>
        </p:txBody>
      </p:sp>
      <p:pic>
        <p:nvPicPr>
          <p:cNvPr id="6" name="Graphic 5" descr="Badge Tick with solid fill">
            <a:extLst>
              <a:ext uri="{FF2B5EF4-FFF2-40B4-BE49-F238E27FC236}">
                <a16:creationId xmlns:a16="http://schemas.microsoft.com/office/drawing/2014/main" id="{48C4CE7E-1ADF-484F-B746-01FC0C0FDD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49236" y="202866"/>
            <a:ext cx="1440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7624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6796B5-75E9-E34D-ADBC-D2674B483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>
                <a:solidFill>
                  <a:schemeClr val="accent4"/>
                </a:solidFill>
              </a:rPr>
              <a:t>Ograniczenia</a:t>
            </a:r>
            <a:br>
              <a:rPr lang="pl-PL" dirty="0"/>
            </a:br>
            <a:r>
              <a:rPr lang="pl-PL" sz="1600" b="1" i="1" dirty="0">
                <a:solidFill>
                  <a:schemeClr val="accent1"/>
                </a:solidFill>
              </a:rPr>
              <a:t>Jakie są ograniczenia twojego projektu?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E2926F-827E-0644-BDE3-C6671D80D0A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A8F968-BA69-3242-BA4A-4514647C5C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719505-AD43-774F-936C-A3AE71DD4EEA}" type="slidenum">
              <a:rPr lang="en-GB" smtClean="0"/>
              <a:pPr/>
              <a:t>7</a:t>
            </a:fld>
            <a:endParaRPr lang="en-GB"/>
          </a:p>
        </p:txBody>
      </p:sp>
      <p:pic>
        <p:nvPicPr>
          <p:cNvPr id="6" name="Graphic 5" descr="Checkbox Crossed with solid fill">
            <a:extLst>
              <a:ext uri="{FF2B5EF4-FFF2-40B4-BE49-F238E27FC236}">
                <a16:creationId xmlns:a16="http://schemas.microsoft.com/office/drawing/2014/main" id="{F5BFFB99-3DCD-3044-A0E2-8639FF863B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49236" y="202866"/>
            <a:ext cx="1440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24599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137957-B82E-FA46-8D9F-F578E4C259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>
                <a:solidFill>
                  <a:schemeClr val="accent4"/>
                </a:solidFill>
              </a:rPr>
              <a:t>Materiały</a:t>
            </a:r>
            <a:br>
              <a:rPr lang="pl-PL" dirty="0"/>
            </a:br>
            <a:r>
              <a:rPr lang="pl-PL" sz="1600" b="1" i="1" dirty="0">
                <a:solidFill>
                  <a:schemeClr val="accent1"/>
                </a:solidFill>
              </a:rPr>
              <a:t>Jakich materiałów </a:t>
            </a:r>
            <a:r>
              <a:rPr lang="pl-PL" sz="1600" b="1" i="1">
                <a:solidFill>
                  <a:schemeClr val="accent1"/>
                </a:solidFill>
              </a:rPr>
              <a:t>do budowy będziesz </a:t>
            </a:r>
            <a:r>
              <a:rPr lang="pl-PL" sz="1600" b="1" i="1" dirty="0">
                <a:solidFill>
                  <a:schemeClr val="accent1"/>
                </a:solidFill>
              </a:rPr>
              <a:t>potrzebować? Ile będą kosztować?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D76818-34AB-8B45-86AC-6E5EB1F6BBB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50AB18-5884-BA48-9202-A6F5103470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719505-AD43-774F-936C-A3AE71DD4EEA}" type="slidenum">
              <a:rPr lang="en-GB" smtClean="0"/>
              <a:pPr/>
              <a:t>8</a:t>
            </a:fld>
            <a:endParaRPr lang="en-GB"/>
          </a:p>
        </p:txBody>
      </p:sp>
      <p:pic>
        <p:nvPicPr>
          <p:cNvPr id="6" name="Graphic 5" descr="Inventory with solid fill">
            <a:extLst>
              <a:ext uri="{FF2B5EF4-FFF2-40B4-BE49-F238E27FC236}">
                <a16:creationId xmlns:a16="http://schemas.microsoft.com/office/drawing/2014/main" id="{1D9A2DA7-91DC-C242-ADFE-2A021A23F8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49236" y="202866"/>
            <a:ext cx="1440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5321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9CDF03-4ABE-6942-89D6-7B8AA757F4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>
                <a:solidFill>
                  <a:schemeClr val="accent4"/>
                </a:solidFill>
              </a:rPr>
              <a:t>Role</a:t>
            </a:r>
            <a:br>
              <a:rPr lang="pl-PL"/>
            </a:br>
            <a:r>
              <a:rPr lang="pl-PL" sz="1600" b="1" i="1">
                <a:solidFill>
                  <a:schemeClr val="accent1"/>
                </a:solidFill>
              </a:rPr>
              <a:t>Jakie role będą pełnić poszczególni członkowie zespołu?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BBA098-B937-CC46-AC93-9F14921CFE3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550CFB-0E97-8145-A586-7492F9132E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4719505-AD43-774F-936C-A3AE71DD4EEA}" type="slidenum">
              <a:rPr lang="en-GB" smtClean="0"/>
              <a:pPr/>
              <a:t>9</a:t>
            </a:fld>
            <a:endParaRPr lang="en-GB"/>
          </a:p>
        </p:txBody>
      </p:sp>
      <p:pic>
        <p:nvPicPr>
          <p:cNvPr id="8" name="Graphic 7" descr="Group of men with solid fill">
            <a:extLst>
              <a:ext uri="{FF2B5EF4-FFF2-40B4-BE49-F238E27FC236}">
                <a16:creationId xmlns:a16="http://schemas.microsoft.com/office/drawing/2014/main" id="{D3084F9C-0805-1A44-9144-E21D7D4FA2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49236" y="202866"/>
            <a:ext cx="1440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64424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E Next Engineers">
      <a:dk1>
        <a:srgbClr val="0C2340"/>
      </a:dk1>
      <a:lt1>
        <a:srgbClr val="FFFFFF"/>
      </a:lt1>
      <a:dk2>
        <a:srgbClr val="59CBE8"/>
      </a:dk2>
      <a:lt2>
        <a:srgbClr val="0C2340"/>
      </a:lt2>
      <a:accent1>
        <a:srgbClr val="005EB8"/>
      </a:accent1>
      <a:accent2>
        <a:srgbClr val="00BD6D"/>
      </a:accent2>
      <a:accent3>
        <a:srgbClr val="FFC72B"/>
      </a:accent3>
      <a:accent4>
        <a:srgbClr val="002E5D"/>
      </a:accent4>
      <a:accent5>
        <a:srgbClr val="FE5000"/>
      </a:accent5>
      <a:accent6>
        <a:srgbClr val="58CBE8"/>
      </a:accent6>
      <a:hlink>
        <a:srgbClr val="FFFFFF"/>
      </a:hlink>
      <a:folHlink>
        <a:srgbClr val="F0F3F7"/>
      </a:folHlink>
    </a:clrScheme>
    <a:fontScheme name="GE PPT Template">
      <a:majorFont>
        <a:latin typeface="GE Inspira Sans"/>
        <a:ea typeface=""/>
        <a:cs typeface=""/>
      </a:majorFont>
      <a:minorFont>
        <a:latin typeface="GE Inspira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noAutofit/>
      </a:bodyPr>
      <a:lstStyle>
        <a:defPPr algn="l">
          <a:spcBef>
            <a:spcPts val="1200"/>
          </a:spcBef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Next Engineers_Presentation Template Full-small" id="{07ED6C6A-0C8E-FE4F-914C-9684652D2A43}" vid="{C3E48E53-6F9D-3744-8060-D798ABC056A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GE Inspira Sans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GE Inspira Sans"/>
        <a:font script="Hebr" typeface="GE Inspira Sans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GE Inspira Sans"/>
        <a:font script="Uigh" typeface="Microsoft Uighur"/>
        <a:font script="Geor" typeface="Sylfaen"/>
        <a:font script="Armn" typeface="GE Inspira Sans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GE Colors">
      <a:dk1>
        <a:srgbClr val="63666A"/>
      </a:dk1>
      <a:lt1>
        <a:sysClr val="window" lastClr="FFFFFF"/>
      </a:lt1>
      <a:dk2>
        <a:srgbClr val="B1B3B3"/>
      </a:dk2>
      <a:lt2>
        <a:srgbClr val="F0F0F0"/>
      </a:lt2>
      <a:accent1>
        <a:srgbClr val="005EB8"/>
      </a:accent1>
      <a:accent2>
        <a:srgbClr val="63666A"/>
      </a:accent2>
      <a:accent3>
        <a:srgbClr val="00B5E2"/>
      </a:accent3>
      <a:accent4>
        <a:srgbClr val="13294B"/>
      </a:accent4>
      <a:accent5>
        <a:srgbClr val="B1B3B3"/>
      </a:accent5>
      <a:accent6>
        <a:srgbClr val="00BF6F"/>
      </a:accent6>
      <a:hlink>
        <a:srgbClr val="005CB9"/>
      </a:hlink>
      <a:folHlink>
        <a:srgbClr val="00B5E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GE Inspira Sans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GE Inspira Sans"/>
        <a:font script="Hebr" typeface="GE Inspira Sans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GE Inspira Sans"/>
        <a:font script="Uigh" typeface="Microsoft Uighur"/>
        <a:font script="Geor" typeface="Sylfaen"/>
        <a:font script="Armn" typeface="GE Inspira Sans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5321155CBED8E4AAF4F046413B3C05D" ma:contentTypeVersion="24" ma:contentTypeDescription="Create a new document." ma:contentTypeScope="" ma:versionID="60c00a472ca1ccb0de413d8631265e61">
  <xsd:schema xmlns:xsd="http://www.w3.org/2001/XMLSchema" xmlns:xs="http://www.w3.org/2001/XMLSchema" xmlns:p="http://schemas.microsoft.com/office/2006/metadata/properties" xmlns:ns1="http://schemas.microsoft.com/sharepoint/v3" xmlns:ns2="42252d84-eba6-4a30-add5-89ed5b4f24ce" xmlns:ns3="013d5bed-8dde-4dc6-a390-d932e55a79df" xmlns:ns4="http://schemas.microsoft.com/sharepoint/v4" targetNamespace="http://schemas.microsoft.com/office/2006/metadata/properties" ma:root="true" ma:fieldsID="6fff9d6af19c7dfc82490d256484bf09" ns1:_="" ns2:_="" ns3:_="" ns4:_="">
    <xsd:import namespace="http://schemas.microsoft.com/sharepoint/v3"/>
    <xsd:import namespace="42252d84-eba6-4a30-add5-89ed5b4f24ce"/>
    <xsd:import namespace="013d5bed-8dde-4dc6-a390-d932e55a79df"/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LengthInSeconds" minOccurs="0"/>
                <xsd:element ref="ns1:_ip_UnifiedCompliancePolicyProperties" minOccurs="0"/>
                <xsd:element ref="ns1:_ip_UnifiedCompliancePolicyUIAction" minOccurs="0"/>
                <xsd:element ref="ns3:MediaServiceLocation" minOccurs="0"/>
                <xsd:element ref="ns3:lcf76f155ced4ddcb4097134ff3c332f" minOccurs="0"/>
                <xsd:element ref="ns2:TaxCatchAll" minOccurs="0"/>
                <xsd:element ref="ns3:MediaServiceObjectDetectorVersions" minOccurs="0"/>
                <xsd:element ref="ns3:MediaServiceSearchProperties" minOccurs="0"/>
                <xsd:element ref="ns3:Open_x0020_with_x0020_Seclore" minOccurs="0"/>
                <xsd:element ref="ns4:IconOverlay" minOccurs="0"/>
                <xsd:element ref="ns3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2252d84-eba6-4a30-add5-89ed5b4f24c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5" nillable="true" ma:displayName="Taxonomy Catch All Column" ma:hidden="true" ma:list="{ffd1693e-c15b-4460-aeef-a301a32d4f3b}" ma:internalName="TaxCatchAll" ma:showField="CatchAllData" ma:web="42252d84-eba6-4a30-add5-89ed5b4f24c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3d5bed-8dde-4dc6-a390-d932e55a79d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MediaServiceLocation" ma:index="22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4" nillable="true" ma:taxonomy="true" ma:internalName="lcf76f155ced4ddcb4097134ff3c332f" ma:taxonomyFieldName="MediaServiceImageTags" ma:displayName="Image Tags" ma:readOnly="false" ma:fieldId="{5cf76f15-5ced-4ddc-b409-7134ff3c332f}" ma:taxonomyMulti="true" ma:sspId="a955067c-4844-4e4f-970b-73b17f11172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6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7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Open_x0020_with_x0020_Seclore" ma:index="28" nillable="true" ma:displayName="Open with Seclore" ma:hidden="true" ma:internalName="Open_x0020_with_x0020_Seclore">
      <xsd:simpleType>
        <xsd:restriction base="dms:Text"/>
      </xsd:simpleType>
    </xsd:element>
    <xsd:element name="MediaServiceBillingMetadata" ma:index="30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29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42252d84-eba6-4a30-add5-89ed5b4f24ce">
      <UserInfo>
        <DisplayName>Melanie Tingstrom</DisplayName>
        <AccountId>1583</AccountId>
        <AccountType/>
      </UserInfo>
      <UserInfo>
        <DisplayName>Jessica Baker</DisplayName>
        <AccountId>161</AccountId>
        <AccountType/>
      </UserInfo>
      <UserInfo>
        <DisplayName>Steven Ehrenberg</DisplayName>
        <AccountId>146</AccountId>
        <AccountType/>
      </UserInfo>
      <UserInfo>
        <DisplayName>Erica Spangler</DisplayName>
        <AccountId>91</AccountId>
        <AccountType/>
      </UserInfo>
      <UserInfo>
        <DisplayName>Mengee Sirleaf</DisplayName>
        <AccountId>142</AccountId>
        <AccountType/>
      </UserInfo>
      <UserInfo>
        <DisplayName>Elizabeth Adelman</DisplayName>
        <AccountId>71</AccountId>
        <AccountType/>
      </UserInfo>
      <UserInfo>
        <DisplayName>Dylan Busa</DisplayName>
        <AccountId>354</AccountId>
        <AccountType/>
      </UserInfo>
      <UserInfo>
        <DisplayName>Lisa Johnson</DisplayName>
        <AccountId>14</AccountId>
        <AccountType/>
      </UserInfo>
      <UserInfo>
        <DisplayName>Dmitri Ivashchenko</DisplayName>
        <AccountId>64</AccountId>
        <AccountType/>
      </UserInfo>
      <UserInfo>
        <DisplayName>Samantha LiPuma</DisplayName>
        <AccountId>982</AccountId>
        <AccountType/>
      </UserInfo>
      <UserInfo>
        <DisplayName>Pamela Carter</DisplayName>
        <AccountId>69</AccountId>
        <AccountType/>
      </UserInfo>
      <UserInfo>
        <DisplayName>Zabi Girowal</DisplayName>
        <AccountId>76</AccountId>
        <AccountType/>
      </UserInfo>
      <UserInfo>
        <DisplayName>Pauline McMurry</DisplayName>
        <AccountId>303</AccountId>
        <AccountType/>
      </UserInfo>
      <UserInfo>
        <DisplayName>Carina Omoeva</DisplayName>
        <AccountId>67</AccountId>
        <AccountType/>
      </UserInfo>
      <UserInfo>
        <DisplayName>Katie Rose Dailey</DisplayName>
        <AccountId>104</AccountId>
        <AccountType/>
      </UserInfo>
      <UserInfo>
        <DisplayName>Eleanor Newsome</DisplayName>
        <AccountId>761</AccountId>
        <AccountType/>
      </UserInfo>
      <UserInfo>
        <DisplayName>Wael Moussa</DisplayName>
        <AccountId>101</AccountId>
        <AccountType/>
      </UserInfo>
      <UserInfo>
        <DisplayName>Kristin Brady</DisplayName>
        <AccountId>13</AccountId>
        <AccountType/>
      </UserInfo>
      <UserInfo>
        <DisplayName>Heyab Ogbasion</DisplayName>
        <AccountId>59</AccountId>
        <AccountType/>
      </UserInfo>
      <UserInfo>
        <DisplayName>Naseem Akhtar</DisplayName>
        <AccountId>53</AccountId>
        <AccountType/>
      </UserInfo>
      <UserInfo>
        <DisplayName>Brian Dooley</DisplayName>
        <AccountId>103</AccountId>
        <AccountType/>
      </UserInfo>
      <UserInfo>
        <DisplayName>Janel Poche</DisplayName>
        <AccountId>21</AccountId>
        <AccountType/>
      </UserInfo>
      <UserInfo>
        <DisplayName>Joseph Diederich</DisplayName>
        <AccountId>257</AccountId>
        <AccountType/>
      </UserInfo>
      <UserInfo>
        <DisplayName>Amanda McMahon</DisplayName>
        <AccountId>15</AccountId>
        <AccountType/>
      </UserInfo>
      <UserInfo>
        <DisplayName>Deanna Saab</DisplayName>
        <AccountId>109</AccountId>
        <AccountType/>
      </UserInfo>
      <UserInfo>
        <DisplayName>Kendra Northington</DisplayName>
        <AccountId>105</AccountId>
        <AccountType/>
      </UserInfo>
      <UserInfo>
        <DisplayName>Saori Iwamoto</DisplayName>
        <AccountId>160</AccountId>
        <AccountType/>
      </UserInfo>
      <UserInfo>
        <DisplayName>Mohammad Basel Hafez</DisplayName>
        <AccountId>434</AccountId>
        <AccountType/>
      </UserInfo>
      <UserInfo>
        <DisplayName>Rachel Hatch</DisplayName>
        <AccountId>180</AccountId>
        <AccountType/>
      </UserInfo>
      <UserInfo>
        <DisplayName>Roberto Matus</DisplayName>
        <AccountId>75</AccountId>
        <AccountType/>
      </UserInfo>
    </SharedWithUsers>
    <MediaLengthInSeconds xmlns="013d5bed-8dde-4dc6-a390-d932e55a79df" xsi:nil="true"/>
    <_ip_UnifiedCompliancePolicyUIAction xmlns="http://schemas.microsoft.com/sharepoint/v3" xsi:nil="true"/>
    <_ip_UnifiedCompliancePolicyProperties xmlns="http://schemas.microsoft.com/sharepoint/v3" xsi:nil="true"/>
    <TaxCatchAll xmlns="42252d84-eba6-4a30-add5-89ed5b4f24ce" xsi:nil="true"/>
    <lcf76f155ced4ddcb4097134ff3c332f xmlns="013d5bed-8dde-4dc6-a390-d932e55a79df">
      <Terms xmlns="http://schemas.microsoft.com/office/infopath/2007/PartnerControls"/>
    </lcf76f155ced4ddcb4097134ff3c332f>
    <Open_x0020_with_x0020_Seclore xmlns="013d5bed-8dde-4dc6-a390-d932e55a79df" xsi:nil="true"/>
    <IconOverlay xmlns="http://schemas.microsoft.com/sharepoint/v4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D0A0D6C-5A48-49B2-A557-69BB5AF5F49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42252d84-eba6-4a30-add5-89ed5b4f24ce"/>
    <ds:schemaRef ds:uri="013d5bed-8dde-4dc6-a390-d932e55a79df"/>
    <ds:schemaRef ds:uri="http://schemas.microsoft.com/sharepoint/v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DC5E55A-059E-44C7-8054-8B7CAB1DED04}">
  <ds:schemaRefs>
    <ds:schemaRef ds:uri="http://www.w3.org/XML/1998/namespace"/>
    <ds:schemaRef ds:uri="http://purl.org/dc/elements/1.1/"/>
    <ds:schemaRef ds:uri="http://purl.org/dc/dcmitype/"/>
    <ds:schemaRef ds:uri="http://purl.org/dc/terms/"/>
    <ds:schemaRef ds:uri="013d5bed-8dde-4dc6-a390-d932e55a79df"/>
    <ds:schemaRef ds:uri="http://schemas.microsoft.com/office/2006/documentManagement/types"/>
    <ds:schemaRef ds:uri="http://schemas.microsoft.com/sharepoint/v3"/>
    <ds:schemaRef ds:uri="http://schemas.microsoft.com/office/infopath/2007/PartnerControls"/>
    <ds:schemaRef ds:uri="http://schemas.microsoft.com/office/2006/metadata/properties"/>
    <ds:schemaRef ds:uri="http://schemas.openxmlformats.org/package/2006/metadata/core-properties"/>
    <ds:schemaRef ds:uri="http://schemas.microsoft.com/sharepoint/v4"/>
    <ds:schemaRef ds:uri="42252d84-eba6-4a30-add5-89ed5b4f24ce"/>
  </ds:schemaRefs>
</ds:datastoreItem>
</file>

<file path=customXml/itemProps3.xml><?xml version="1.0" encoding="utf-8"?>
<ds:datastoreItem xmlns:ds="http://schemas.openxmlformats.org/officeDocument/2006/customXml" ds:itemID="{40449B2A-3B26-45B0-8111-01E1676BE15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132</Words>
  <Application>Microsoft Macintosh PowerPoint</Application>
  <PresentationFormat>Widescreen</PresentationFormat>
  <Paragraphs>21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GE Inspira Sans</vt:lpstr>
      <vt:lpstr>Wingdings 2</vt:lpstr>
      <vt:lpstr>Arial</vt:lpstr>
      <vt:lpstr>Office Theme</vt:lpstr>
      <vt:lpstr>Wprowadź nazwę swojej grupy lub projektu</vt:lpstr>
      <vt:lpstr>Instrukcje</vt:lpstr>
      <vt:lpstr>Klient
Dla kogo projektujesz? Kto będzie korzystał z projektu?</vt:lpstr>
      <vt:lpstr>Opis problemu Jaki problem próbujesz rozwiązać? Dlaczego warto go rozwiązać?</vt:lpstr>
      <vt:lpstr>Opis projektu Jak rozwiążesz problem? Dołącz szkice proponowanego rozwiązania.</vt:lpstr>
      <vt:lpstr>Kryteria Jakie są kryteria sukcesu twojego projektu?</vt:lpstr>
      <vt:lpstr>Ograniczenia Jakie są ograniczenia twojego projektu?</vt:lpstr>
      <vt:lpstr>Materiały Jakich materiałów do budowy będziesz potrzebować? Ile będą kosztować?</vt:lpstr>
      <vt:lpstr>Role Jakie role będą pełnić poszczególni członkowie zespołu?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Dylan Busa</dc:creator>
  <cp:keywords/>
  <dc:description/>
  <cp:lastModifiedBy>Dylan Busa</cp:lastModifiedBy>
  <cp:revision>2</cp:revision>
  <dcterms:created xsi:type="dcterms:W3CDTF">2025-03-31T15:59:50Z</dcterms:created>
  <dcterms:modified xsi:type="dcterms:W3CDTF">2025-03-31T16:03:36Z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rder">
    <vt:r8>14000</vt:r8>
  </property>
  <property fmtid="{D5CDD505-2E9C-101B-9397-08002B2CF9AE}" pid="3" name="ContentTypeId">
    <vt:lpwstr>0x01010035321155CBED8E4AAF4F046413B3C05D</vt:lpwstr>
  </property>
  <property fmtid="{D5CDD505-2E9C-101B-9397-08002B2CF9AE}" pid="4" name="ComplianceAssetId">
    <vt:lpwstr/>
  </property>
  <property fmtid="{D5CDD505-2E9C-101B-9397-08002B2CF9AE}" pid="5" name="_ExtendedDescription">
    <vt:lpwstr/>
  </property>
  <property fmtid="{D5CDD505-2E9C-101B-9397-08002B2CF9AE}" pid="6" name="MediaServiceImageTags">
    <vt:lpwstr/>
  </property>
</Properties>
</file>